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sldIdLst>
    <p:sldId id="268" r:id="rId5"/>
    <p:sldId id="269" r:id="rId6"/>
    <p:sldId id="270" r:id="rId7"/>
    <p:sldId id="271" r:id="rId8"/>
    <p:sldId id="281" r:id="rId9"/>
    <p:sldId id="272" r:id="rId10"/>
    <p:sldId id="273" r:id="rId11"/>
    <p:sldId id="274" r:id="rId12"/>
    <p:sldId id="275" r:id="rId13"/>
    <p:sldId id="276" r:id="rId14"/>
    <p:sldId id="277" r:id="rId15"/>
    <p:sldId id="278" r:id="rId16"/>
    <p:sldId id="279" r:id="rId17"/>
    <p:sldId id="282" r:id="rId18"/>
    <p:sldId id="280" r:id="rId19"/>
    <p:sldId id="264" r:id="rId2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326B"/>
    <a:srgbClr val="3B413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41"/>
    <p:restoredTop sz="94694"/>
  </p:normalViewPr>
  <p:slideViewPr>
    <p:cSldViewPr snapToGrid="0" snapToObjects="1">
      <p:cViewPr varScale="1">
        <p:scale>
          <a:sx n="161" d="100"/>
          <a:sy n="161" d="100"/>
        </p:scale>
        <p:origin x="856" y="20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31BFD8F-6F88-4067-A44C-E44B0CF3FB7E}" type="doc">
      <dgm:prSet loTypeId="urn:microsoft.com/office/officeart/2005/8/layout/process5" loCatId="process" qsTypeId="urn:microsoft.com/office/officeart/2005/8/quickstyle/simple2" qsCatId="simple" csTypeId="urn:microsoft.com/office/officeart/2005/8/colors/accent4_2" csCatId="accent4"/>
      <dgm:spPr/>
      <dgm:t>
        <a:bodyPr/>
        <a:lstStyle/>
        <a:p>
          <a:endParaRPr lang="en-US"/>
        </a:p>
      </dgm:t>
    </dgm:pt>
    <dgm:pt modelId="{207B66D1-7C48-4C55-A12B-8EFB2AF3265F}">
      <dgm:prSet/>
      <dgm:spPr/>
      <dgm:t>
        <a:bodyPr/>
        <a:lstStyle/>
        <a:p>
          <a:r>
            <a:rPr lang="en-US" b="0" i="0"/>
            <a:t>Understanding Hadoop Distributed File System (HDFS)</a:t>
          </a:r>
          <a:endParaRPr lang="en-US"/>
        </a:p>
      </dgm:t>
    </dgm:pt>
    <dgm:pt modelId="{5A080FB6-5D47-4399-BA70-5CCE0660519B}" type="parTrans" cxnId="{1F7E0490-FA9A-4DAC-8364-98E5A90F1304}">
      <dgm:prSet/>
      <dgm:spPr/>
      <dgm:t>
        <a:bodyPr/>
        <a:lstStyle/>
        <a:p>
          <a:endParaRPr lang="en-US"/>
        </a:p>
      </dgm:t>
    </dgm:pt>
    <dgm:pt modelId="{59B44A4D-B9E1-4659-AB2D-B6EF8CE617B4}" type="sibTrans" cxnId="{1F7E0490-FA9A-4DAC-8364-98E5A90F1304}">
      <dgm:prSet/>
      <dgm:spPr/>
      <dgm:t>
        <a:bodyPr/>
        <a:lstStyle/>
        <a:p>
          <a:endParaRPr lang="en-US"/>
        </a:p>
      </dgm:t>
    </dgm:pt>
    <dgm:pt modelId="{88F5C122-3344-4BA9-92C7-C927A83042E3}">
      <dgm:prSet/>
      <dgm:spPr/>
      <dgm:t>
        <a:bodyPr/>
        <a:lstStyle/>
        <a:p>
          <a:r>
            <a:rPr lang="en-US" b="0" i="0"/>
            <a:t>MapReduce Fundamentals and its Role in Big Data Processing</a:t>
          </a:r>
          <a:endParaRPr lang="en-US"/>
        </a:p>
      </dgm:t>
    </dgm:pt>
    <dgm:pt modelId="{6750D84D-6BD2-4519-BFCA-AFA284E39066}" type="parTrans" cxnId="{BBFF3661-78A6-4BF4-865D-16D8C44272D5}">
      <dgm:prSet/>
      <dgm:spPr/>
      <dgm:t>
        <a:bodyPr/>
        <a:lstStyle/>
        <a:p>
          <a:endParaRPr lang="en-US"/>
        </a:p>
      </dgm:t>
    </dgm:pt>
    <dgm:pt modelId="{10D8332C-BF13-42DE-B979-6266FBC9BAFD}" type="sibTrans" cxnId="{BBFF3661-78A6-4BF4-865D-16D8C44272D5}">
      <dgm:prSet/>
      <dgm:spPr/>
      <dgm:t>
        <a:bodyPr/>
        <a:lstStyle/>
        <a:p>
          <a:endParaRPr lang="en-US"/>
        </a:p>
      </dgm:t>
    </dgm:pt>
    <dgm:pt modelId="{0526DFE0-FCF5-4CE2-B656-C90C14CCECC8}">
      <dgm:prSet/>
      <dgm:spPr/>
      <dgm:t>
        <a:bodyPr/>
        <a:lstStyle/>
        <a:p>
          <a:r>
            <a:rPr lang="en-US" b="0" i="0"/>
            <a:t>Writing and Executing MapReduce Programs</a:t>
          </a:r>
          <a:endParaRPr lang="en-US"/>
        </a:p>
      </dgm:t>
    </dgm:pt>
    <dgm:pt modelId="{D2CD9EED-4071-49BF-9B02-37F28E534D6B}" type="parTrans" cxnId="{922477C6-90A7-4888-BFF3-F8B66A6DB8D0}">
      <dgm:prSet/>
      <dgm:spPr/>
      <dgm:t>
        <a:bodyPr/>
        <a:lstStyle/>
        <a:p>
          <a:endParaRPr lang="en-US"/>
        </a:p>
      </dgm:t>
    </dgm:pt>
    <dgm:pt modelId="{BDEF76B8-D3D6-469C-B856-61722ED8A7CB}" type="sibTrans" cxnId="{922477C6-90A7-4888-BFF3-F8B66A6DB8D0}">
      <dgm:prSet/>
      <dgm:spPr/>
      <dgm:t>
        <a:bodyPr/>
        <a:lstStyle/>
        <a:p>
          <a:endParaRPr lang="en-US"/>
        </a:p>
      </dgm:t>
    </dgm:pt>
    <dgm:pt modelId="{3A226D98-F51D-044A-8558-4CF3A0CBB0E3}" type="pres">
      <dgm:prSet presAssocID="{C31BFD8F-6F88-4067-A44C-E44B0CF3FB7E}" presName="diagram" presStyleCnt="0">
        <dgm:presLayoutVars>
          <dgm:dir/>
          <dgm:resizeHandles val="exact"/>
        </dgm:presLayoutVars>
      </dgm:prSet>
      <dgm:spPr/>
    </dgm:pt>
    <dgm:pt modelId="{06763570-0967-AE4B-B794-74F8639D7EFB}" type="pres">
      <dgm:prSet presAssocID="{207B66D1-7C48-4C55-A12B-8EFB2AF3265F}" presName="node" presStyleLbl="node1" presStyleIdx="0" presStyleCnt="3">
        <dgm:presLayoutVars>
          <dgm:bulletEnabled val="1"/>
        </dgm:presLayoutVars>
      </dgm:prSet>
      <dgm:spPr/>
    </dgm:pt>
    <dgm:pt modelId="{F6957F8F-0D94-8E4B-A823-523FF9933F3B}" type="pres">
      <dgm:prSet presAssocID="{59B44A4D-B9E1-4659-AB2D-B6EF8CE617B4}" presName="sibTrans" presStyleLbl="sibTrans2D1" presStyleIdx="0" presStyleCnt="2"/>
      <dgm:spPr/>
    </dgm:pt>
    <dgm:pt modelId="{1A4574D5-B3E6-1245-AD4B-FB51EBD1A550}" type="pres">
      <dgm:prSet presAssocID="{59B44A4D-B9E1-4659-AB2D-B6EF8CE617B4}" presName="connectorText" presStyleLbl="sibTrans2D1" presStyleIdx="0" presStyleCnt="2"/>
      <dgm:spPr/>
    </dgm:pt>
    <dgm:pt modelId="{7868D3AA-5F7C-D340-960B-DC397E4B8B4E}" type="pres">
      <dgm:prSet presAssocID="{88F5C122-3344-4BA9-92C7-C927A83042E3}" presName="node" presStyleLbl="node1" presStyleIdx="1" presStyleCnt="3">
        <dgm:presLayoutVars>
          <dgm:bulletEnabled val="1"/>
        </dgm:presLayoutVars>
      </dgm:prSet>
      <dgm:spPr/>
    </dgm:pt>
    <dgm:pt modelId="{66C8A1FE-FAC1-9643-A524-B4F39A50BEC0}" type="pres">
      <dgm:prSet presAssocID="{10D8332C-BF13-42DE-B979-6266FBC9BAFD}" presName="sibTrans" presStyleLbl="sibTrans2D1" presStyleIdx="1" presStyleCnt="2"/>
      <dgm:spPr/>
    </dgm:pt>
    <dgm:pt modelId="{10F1E587-89E2-8C46-A24C-B258236E3724}" type="pres">
      <dgm:prSet presAssocID="{10D8332C-BF13-42DE-B979-6266FBC9BAFD}" presName="connectorText" presStyleLbl="sibTrans2D1" presStyleIdx="1" presStyleCnt="2"/>
      <dgm:spPr/>
    </dgm:pt>
    <dgm:pt modelId="{520CA1B7-AC31-8F47-930F-ABC504630E40}" type="pres">
      <dgm:prSet presAssocID="{0526DFE0-FCF5-4CE2-B656-C90C14CCECC8}" presName="node" presStyleLbl="node1" presStyleIdx="2" presStyleCnt="3">
        <dgm:presLayoutVars>
          <dgm:bulletEnabled val="1"/>
        </dgm:presLayoutVars>
      </dgm:prSet>
      <dgm:spPr/>
    </dgm:pt>
  </dgm:ptLst>
  <dgm:cxnLst>
    <dgm:cxn modelId="{63685A25-7DB2-1F4C-A292-2800D1B370C3}" type="presOf" srcId="{88F5C122-3344-4BA9-92C7-C927A83042E3}" destId="{7868D3AA-5F7C-D340-960B-DC397E4B8B4E}" srcOrd="0" destOrd="0" presId="urn:microsoft.com/office/officeart/2005/8/layout/process5"/>
    <dgm:cxn modelId="{2DD0712C-296C-0E4E-A40C-876F30DA46EE}" type="presOf" srcId="{207B66D1-7C48-4C55-A12B-8EFB2AF3265F}" destId="{06763570-0967-AE4B-B794-74F8639D7EFB}" srcOrd="0" destOrd="0" presId="urn:microsoft.com/office/officeart/2005/8/layout/process5"/>
    <dgm:cxn modelId="{8E05E343-2191-C444-A658-5313245B80DF}" type="presOf" srcId="{59B44A4D-B9E1-4659-AB2D-B6EF8CE617B4}" destId="{F6957F8F-0D94-8E4B-A823-523FF9933F3B}" srcOrd="0" destOrd="0" presId="urn:microsoft.com/office/officeart/2005/8/layout/process5"/>
    <dgm:cxn modelId="{BBFF3661-78A6-4BF4-865D-16D8C44272D5}" srcId="{C31BFD8F-6F88-4067-A44C-E44B0CF3FB7E}" destId="{88F5C122-3344-4BA9-92C7-C927A83042E3}" srcOrd="1" destOrd="0" parTransId="{6750D84D-6BD2-4519-BFCA-AFA284E39066}" sibTransId="{10D8332C-BF13-42DE-B979-6266FBC9BAFD}"/>
    <dgm:cxn modelId="{5D23058B-CEA8-2542-8100-AF7B22AF17FD}" type="presOf" srcId="{0526DFE0-FCF5-4CE2-B656-C90C14CCECC8}" destId="{520CA1B7-AC31-8F47-930F-ABC504630E40}" srcOrd="0" destOrd="0" presId="urn:microsoft.com/office/officeart/2005/8/layout/process5"/>
    <dgm:cxn modelId="{1F7E0490-FA9A-4DAC-8364-98E5A90F1304}" srcId="{C31BFD8F-6F88-4067-A44C-E44B0CF3FB7E}" destId="{207B66D1-7C48-4C55-A12B-8EFB2AF3265F}" srcOrd="0" destOrd="0" parTransId="{5A080FB6-5D47-4399-BA70-5CCE0660519B}" sibTransId="{59B44A4D-B9E1-4659-AB2D-B6EF8CE617B4}"/>
    <dgm:cxn modelId="{D9783A96-F664-9745-AAF6-5F932346A76F}" type="presOf" srcId="{10D8332C-BF13-42DE-B979-6266FBC9BAFD}" destId="{10F1E587-89E2-8C46-A24C-B258236E3724}" srcOrd="1" destOrd="0" presId="urn:microsoft.com/office/officeart/2005/8/layout/process5"/>
    <dgm:cxn modelId="{F76EEC96-C016-E947-881B-164F183105BE}" type="presOf" srcId="{10D8332C-BF13-42DE-B979-6266FBC9BAFD}" destId="{66C8A1FE-FAC1-9643-A524-B4F39A50BEC0}" srcOrd="0" destOrd="0" presId="urn:microsoft.com/office/officeart/2005/8/layout/process5"/>
    <dgm:cxn modelId="{89DEF0B5-4298-CA41-8033-DBE9EDBDB97C}" type="presOf" srcId="{C31BFD8F-6F88-4067-A44C-E44B0CF3FB7E}" destId="{3A226D98-F51D-044A-8558-4CF3A0CBB0E3}" srcOrd="0" destOrd="0" presId="urn:microsoft.com/office/officeart/2005/8/layout/process5"/>
    <dgm:cxn modelId="{922477C6-90A7-4888-BFF3-F8B66A6DB8D0}" srcId="{C31BFD8F-6F88-4067-A44C-E44B0CF3FB7E}" destId="{0526DFE0-FCF5-4CE2-B656-C90C14CCECC8}" srcOrd="2" destOrd="0" parTransId="{D2CD9EED-4071-49BF-9B02-37F28E534D6B}" sibTransId="{BDEF76B8-D3D6-469C-B856-61722ED8A7CB}"/>
    <dgm:cxn modelId="{19E5C1F6-D4AE-2543-8DBB-3487B5D95ECB}" type="presOf" srcId="{59B44A4D-B9E1-4659-AB2D-B6EF8CE617B4}" destId="{1A4574D5-B3E6-1245-AD4B-FB51EBD1A550}" srcOrd="1" destOrd="0" presId="urn:microsoft.com/office/officeart/2005/8/layout/process5"/>
    <dgm:cxn modelId="{38E1CE96-A32A-F245-97DB-9E34746D0124}" type="presParOf" srcId="{3A226D98-F51D-044A-8558-4CF3A0CBB0E3}" destId="{06763570-0967-AE4B-B794-74F8639D7EFB}" srcOrd="0" destOrd="0" presId="urn:microsoft.com/office/officeart/2005/8/layout/process5"/>
    <dgm:cxn modelId="{3A169359-BC8A-C443-8EC8-EB22C84B6EFA}" type="presParOf" srcId="{3A226D98-F51D-044A-8558-4CF3A0CBB0E3}" destId="{F6957F8F-0D94-8E4B-A823-523FF9933F3B}" srcOrd="1" destOrd="0" presId="urn:microsoft.com/office/officeart/2005/8/layout/process5"/>
    <dgm:cxn modelId="{040FA274-4073-AD4E-9298-A89B6A2F925F}" type="presParOf" srcId="{F6957F8F-0D94-8E4B-A823-523FF9933F3B}" destId="{1A4574D5-B3E6-1245-AD4B-FB51EBD1A550}" srcOrd="0" destOrd="0" presId="urn:microsoft.com/office/officeart/2005/8/layout/process5"/>
    <dgm:cxn modelId="{FD6B43FA-D61E-6E48-9478-7605FA6D94D1}" type="presParOf" srcId="{3A226D98-F51D-044A-8558-4CF3A0CBB0E3}" destId="{7868D3AA-5F7C-D340-960B-DC397E4B8B4E}" srcOrd="2" destOrd="0" presId="urn:microsoft.com/office/officeart/2005/8/layout/process5"/>
    <dgm:cxn modelId="{1642BC4B-3477-A641-9B46-A0065A84089E}" type="presParOf" srcId="{3A226D98-F51D-044A-8558-4CF3A0CBB0E3}" destId="{66C8A1FE-FAC1-9643-A524-B4F39A50BEC0}" srcOrd="3" destOrd="0" presId="urn:microsoft.com/office/officeart/2005/8/layout/process5"/>
    <dgm:cxn modelId="{C3CAB67C-A1DC-E24E-9CA9-03E70A10E074}" type="presParOf" srcId="{66C8A1FE-FAC1-9643-A524-B4F39A50BEC0}" destId="{10F1E587-89E2-8C46-A24C-B258236E3724}" srcOrd="0" destOrd="0" presId="urn:microsoft.com/office/officeart/2005/8/layout/process5"/>
    <dgm:cxn modelId="{EDE7452F-3595-BF47-BE8D-02B6A9839869}" type="presParOf" srcId="{3A226D98-F51D-044A-8558-4CF3A0CBB0E3}" destId="{520CA1B7-AC31-8F47-930F-ABC504630E40}" srcOrd="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5C6791D-AE4C-4A43-9A17-AAFB8E2425EA}" type="doc">
      <dgm:prSet loTypeId="urn:microsoft.com/office/officeart/2005/8/layout/bProcess4" loCatId="process" qsTypeId="urn:microsoft.com/office/officeart/2005/8/quickstyle/simple1" qsCatId="simple" csTypeId="urn:microsoft.com/office/officeart/2005/8/colors/accent4_2" csCatId="accent4"/>
      <dgm:spPr/>
      <dgm:t>
        <a:bodyPr/>
        <a:lstStyle/>
        <a:p>
          <a:endParaRPr lang="en-US"/>
        </a:p>
      </dgm:t>
    </dgm:pt>
    <dgm:pt modelId="{528A0DF7-2C87-4D1F-9512-B62E5F34692E}">
      <dgm:prSet/>
      <dgm:spPr/>
      <dgm:t>
        <a:bodyPr/>
        <a:lstStyle/>
        <a:p>
          <a:r>
            <a:rPr lang="en-US" b="0" i="0"/>
            <a:t>Step 1: The client submits the job to the JobClient, which then communicates with the JobTracker (in YARN, this would be the ResourceManager).</a:t>
          </a:r>
          <a:endParaRPr lang="en-US"/>
        </a:p>
      </dgm:t>
    </dgm:pt>
    <dgm:pt modelId="{8D3ECCD3-66D5-45B3-9D13-AD4177ED8572}" type="parTrans" cxnId="{F1282FF6-AC56-410F-A87E-92D11DD99EA0}">
      <dgm:prSet/>
      <dgm:spPr/>
      <dgm:t>
        <a:bodyPr/>
        <a:lstStyle/>
        <a:p>
          <a:endParaRPr lang="en-US"/>
        </a:p>
      </dgm:t>
    </dgm:pt>
    <dgm:pt modelId="{952646E9-8832-41B8-97CB-33E3461C9245}" type="sibTrans" cxnId="{F1282FF6-AC56-410F-A87E-92D11DD99EA0}">
      <dgm:prSet/>
      <dgm:spPr/>
      <dgm:t>
        <a:bodyPr/>
        <a:lstStyle/>
        <a:p>
          <a:endParaRPr lang="en-US"/>
        </a:p>
      </dgm:t>
    </dgm:pt>
    <dgm:pt modelId="{7D9BD2EC-FA83-4398-9855-873669510A85}">
      <dgm:prSet/>
      <dgm:spPr/>
      <dgm:t>
        <a:bodyPr/>
        <a:lstStyle/>
        <a:p>
          <a:r>
            <a:rPr lang="en-US" b="0" i="0"/>
            <a:t>Step 2: The JobTracker creates a new job ID and records the job details in memory and in a system directory.</a:t>
          </a:r>
          <a:endParaRPr lang="en-US"/>
        </a:p>
      </dgm:t>
    </dgm:pt>
    <dgm:pt modelId="{A8D9D4CA-40B4-4032-BEE0-E57107017EE4}" type="parTrans" cxnId="{99A21BFD-692D-4B89-8D43-56A566DAC030}">
      <dgm:prSet/>
      <dgm:spPr/>
      <dgm:t>
        <a:bodyPr/>
        <a:lstStyle/>
        <a:p>
          <a:endParaRPr lang="en-US"/>
        </a:p>
      </dgm:t>
    </dgm:pt>
    <dgm:pt modelId="{357D0E28-7AF1-455D-B651-6496D841ED06}" type="sibTrans" cxnId="{99A21BFD-692D-4B89-8D43-56A566DAC030}">
      <dgm:prSet/>
      <dgm:spPr/>
      <dgm:t>
        <a:bodyPr/>
        <a:lstStyle/>
        <a:p>
          <a:endParaRPr lang="en-US"/>
        </a:p>
      </dgm:t>
    </dgm:pt>
    <dgm:pt modelId="{56710A5C-5986-40C1-AA37-3CDDCD122873}">
      <dgm:prSet/>
      <dgm:spPr/>
      <dgm:t>
        <a:bodyPr/>
        <a:lstStyle/>
        <a:p>
          <a:r>
            <a:rPr lang="en-US" b="0" i="0"/>
            <a:t>Step 3: The input data is divided into splits, and a Map task is created for each split.</a:t>
          </a:r>
          <a:endParaRPr lang="en-US"/>
        </a:p>
      </dgm:t>
    </dgm:pt>
    <dgm:pt modelId="{6B509C99-6992-430F-8D29-D169C0747D21}" type="parTrans" cxnId="{52FF68E1-EBE1-4F50-8F58-F9063AA07355}">
      <dgm:prSet/>
      <dgm:spPr/>
      <dgm:t>
        <a:bodyPr/>
        <a:lstStyle/>
        <a:p>
          <a:endParaRPr lang="en-US"/>
        </a:p>
      </dgm:t>
    </dgm:pt>
    <dgm:pt modelId="{D1430E10-4ACD-4FB3-9EDA-9C8AB2758019}" type="sibTrans" cxnId="{52FF68E1-EBE1-4F50-8F58-F9063AA07355}">
      <dgm:prSet/>
      <dgm:spPr/>
      <dgm:t>
        <a:bodyPr/>
        <a:lstStyle/>
        <a:p>
          <a:endParaRPr lang="en-US"/>
        </a:p>
      </dgm:t>
    </dgm:pt>
    <dgm:pt modelId="{AD9E6348-C1FE-4037-92F3-E08DBB9AC669}">
      <dgm:prSet/>
      <dgm:spPr/>
      <dgm:t>
        <a:bodyPr/>
        <a:lstStyle/>
        <a:p>
          <a:r>
            <a:rPr lang="en-US" b="0" i="0"/>
            <a:t>Step 4: The JobTracker communicates with TaskTrackers (in YARN, these are NodeManagers) to allocate Map tasks. The data locality principle is followed where possible, i.e., Map tasks are allocated to TaskTrackers running on the same node where the data resides.</a:t>
          </a:r>
          <a:endParaRPr lang="en-US"/>
        </a:p>
      </dgm:t>
    </dgm:pt>
    <dgm:pt modelId="{7D85F0E2-35E2-4CD7-A427-F55E858F27B1}" type="parTrans" cxnId="{895633F1-8AC4-4EBE-BFC7-CA6C67DDEB84}">
      <dgm:prSet/>
      <dgm:spPr/>
      <dgm:t>
        <a:bodyPr/>
        <a:lstStyle/>
        <a:p>
          <a:endParaRPr lang="en-US"/>
        </a:p>
      </dgm:t>
    </dgm:pt>
    <dgm:pt modelId="{4A889D66-35EF-4863-9171-0ED204269D0C}" type="sibTrans" cxnId="{895633F1-8AC4-4EBE-BFC7-CA6C67DDEB84}">
      <dgm:prSet/>
      <dgm:spPr/>
      <dgm:t>
        <a:bodyPr/>
        <a:lstStyle/>
        <a:p>
          <a:endParaRPr lang="en-US"/>
        </a:p>
      </dgm:t>
    </dgm:pt>
    <dgm:pt modelId="{CF0A4503-5FD1-4BC7-BFDE-1B3C00EB6F22}">
      <dgm:prSet/>
      <dgm:spPr/>
      <dgm:t>
        <a:bodyPr/>
        <a:lstStyle/>
        <a:p>
          <a:r>
            <a:rPr lang="en-US" b="0" i="0"/>
            <a:t>Step 5: Each TaskTracker runs the Map task as a separate process and periodically reports the progress back to the JobTracker.</a:t>
          </a:r>
          <a:endParaRPr lang="en-US"/>
        </a:p>
      </dgm:t>
    </dgm:pt>
    <dgm:pt modelId="{FB0E6AD6-DD64-41F1-8B3B-44302C3F06D8}" type="parTrans" cxnId="{1A5B0479-03E9-4D53-A182-009E57945264}">
      <dgm:prSet/>
      <dgm:spPr/>
      <dgm:t>
        <a:bodyPr/>
        <a:lstStyle/>
        <a:p>
          <a:endParaRPr lang="en-US"/>
        </a:p>
      </dgm:t>
    </dgm:pt>
    <dgm:pt modelId="{24121A64-A81A-4626-BF44-CF10170E35C2}" type="sibTrans" cxnId="{1A5B0479-03E9-4D53-A182-009E57945264}">
      <dgm:prSet/>
      <dgm:spPr/>
      <dgm:t>
        <a:bodyPr/>
        <a:lstStyle/>
        <a:p>
          <a:endParaRPr lang="en-US"/>
        </a:p>
      </dgm:t>
    </dgm:pt>
    <dgm:pt modelId="{7D0002F2-2622-476F-A45A-C72CA6DD5640}">
      <dgm:prSet/>
      <dgm:spPr/>
      <dgm:t>
        <a:bodyPr/>
        <a:lstStyle/>
        <a:p>
          <a:r>
            <a:rPr lang="en-US" b="0" i="0"/>
            <a:t>Step 6: Once all Map tasks are complete, the JobTracker schedules Reduce tasks in a similar manner.</a:t>
          </a:r>
          <a:endParaRPr lang="en-US"/>
        </a:p>
      </dgm:t>
    </dgm:pt>
    <dgm:pt modelId="{BD8E09E9-2E10-433D-BD00-08C40012919C}" type="parTrans" cxnId="{4235EB12-8F93-48F9-AC2A-444F07DB46E2}">
      <dgm:prSet/>
      <dgm:spPr/>
      <dgm:t>
        <a:bodyPr/>
        <a:lstStyle/>
        <a:p>
          <a:endParaRPr lang="en-US"/>
        </a:p>
      </dgm:t>
    </dgm:pt>
    <dgm:pt modelId="{D4776A04-EA2F-454A-AFFD-0E1FA5768EED}" type="sibTrans" cxnId="{4235EB12-8F93-48F9-AC2A-444F07DB46E2}">
      <dgm:prSet/>
      <dgm:spPr/>
      <dgm:t>
        <a:bodyPr/>
        <a:lstStyle/>
        <a:p>
          <a:endParaRPr lang="en-US"/>
        </a:p>
      </dgm:t>
    </dgm:pt>
    <dgm:pt modelId="{9F0C5BF6-CEED-4F1E-A937-2501B2CA6016}">
      <dgm:prSet/>
      <dgm:spPr/>
      <dgm:t>
        <a:bodyPr/>
        <a:lstStyle/>
        <a:p>
          <a:r>
            <a:rPr lang="en-US" b="0" i="0"/>
            <a:t>Step 7: Reduce tasks fetch the intermediate data from the Map tasks, sort it, and then apply the Reduce function.</a:t>
          </a:r>
          <a:endParaRPr lang="en-US"/>
        </a:p>
      </dgm:t>
    </dgm:pt>
    <dgm:pt modelId="{A04582AF-A505-486E-B811-C98EA020A6A0}" type="parTrans" cxnId="{F1F7A631-1CA1-49EB-AFD0-206B9C538598}">
      <dgm:prSet/>
      <dgm:spPr/>
      <dgm:t>
        <a:bodyPr/>
        <a:lstStyle/>
        <a:p>
          <a:endParaRPr lang="en-US"/>
        </a:p>
      </dgm:t>
    </dgm:pt>
    <dgm:pt modelId="{5D19AA1E-AF3A-4ACA-BF16-7193CECD271C}" type="sibTrans" cxnId="{F1F7A631-1CA1-49EB-AFD0-206B9C538598}">
      <dgm:prSet/>
      <dgm:spPr/>
      <dgm:t>
        <a:bodyPr/>
        <a:lstStyle/>
        <a:p>
          <a:endParaRPr lang="en-US"/>
        </a:p>
      </dgm:t>
    </dgm:pt>
    <dgm:pt modelId="{1A1733A4-D3E8-4EBA-A0B3-A9463CDF743E}">
      <dgm:prSet/>
      <dgm:spPr/>
      <dgm:t>
        <a:bodyPr/>
        <a:lstStyle/>
        <a:p>
          <a:r>
            <a:rPr lang="en-US" b="0" i="0"/>
            <a:t>Step 8: The final output of the Reduce tasks is written back to HDFS.</a:t>
          </a:r>
          <a:endParaRPr lang="en-US"/>
        </a:p>
      </dgm:t>
    </dgm:pt>
    <dgm:pt modelId="{36108305-A3C1-432B-A285-709BE0D74A00}" type="parTrans" cxnId="{8A4CD053-457E-46C2-AE95-B5143030DB22}">
      <dgm:prSet/>
      <dgm:spPr/>
      <dgm:t>
        <a:bodyPr/>
        <a:lstStyle/>
        <a:p>
          <a:endParaRPr lang="en-US"/>
        </a:p>
      </dgm:t>
    </dgm:pt>
    <dgm:pt modelId="{CCA49DE8-6DDF-4A88-B029-50E23F5EBB15}" type="sibTrans" cxnId="{8A4CD053-457E-46C2-AE95-B5143030DB22}">
      <dgm:prSet/>
      <dgm:spPr/>
      <dgm:t>
        <a:bodyPr/>
        <a:lstStyle/>
        <a:p>
          <a:endParaRPr lang="en-US"/>
        </a:p>
      </dgm:t>
    </dgm:pt>
    <dgm:pt modelId="{54F2C006-789F-4D90-9071-BABCE75D1DEB}">
      <dgm:prSet/>
      <dgm:spPr/>
      <dgm:t>
        <a:bodyPr/>
        <a:lstStyle/>
        <a:p>
          <a:r>
            <a:rPr lang="en-US" b="0" i="0"/>
            <a:t>Step 9: The JobTracker notifies the client about the job completion.</a:t>
          </a:r>
          <a:endParaRPr lang="en-US"/>
        </a:p>
      </dgm:t>
    </dgm:pt>
    <dgm:pt modelId="{DDA0B876-88E5-48B7-BDCE-37FC9CE12038}" type="parTrans" cxnId="{BA03A409-7E4F-4656-9D39-A1775CAAD4FE}">
      <dgm:prSet/>
      <dgm:spPr/>
      <dgm:t>
        <a:bodyPr/>
        <a:lstStyle/>
        <a:p>
          <a:endParaRPr lang="en-US"/>
        </a:p>
      </dgm:t>
    </dgm:pt>
    <dgm:pt modelId="{C8BBBCCC-C3CE-4C39-B4F2-A45907145331}" type="sibTrans" cxnId="{BA03A409-7E4F-4656-9D39-A1775CAAD4FE}">
      <dgm:prSet/>
      <dgm:spPr/>
      <dgm:t>
        <a:bodyPr/>
        <a:lstStyle/>
        <a:p>
          <a:endParaRPr lang="en-US"/>
        </a:p>
      </dgm:t>
    </dgm:pt>
    <dgm:pt modelId="{49100448-5B81-E14F-A39E-2E69C0A84270}" type="pres">
      <dgm:prSet presAssocID="{C5C6791D-AE4C-4A43-9A17-AAFB8E2425EA}" presName="Name0" presStyleCnt="0">
        <dgm:presLayoutVars>
          <dgm:dir/>
          <dgm:resizeHandles/>
        </dgm:presLayoutVars>
      </dgm:prSet>
      <dgm:spPr/>
    </dgm:pt>
    <dgm:pt modelId="{A20A44B8-CF8C-D944-940D-2FC937A53360}" type="pres">
      <dgm:prSet presAssocID="{528A0DF7-2C87-4D1F-9512-B62E5F34692E}" presName="compNode" presStyleCnt="0"/>
      <dgm:spPr/>
    </dgm:pt>
    <dgm:pt modelId="{4A0F656B-D5AE-C544-AC3D-013C5720D9BF}" type="pres">
      <dgm:prSet presAssocID="{528A0DF7-2C87-4D1F-9512-B62E5F34692E}" presName="dummyConnPt" presStyleCnt="0"/>
      <dgm:spPr/>
    </dgm:pt>
    <dgm:pt modelId="{E9363868-14AF-104E-921F-D4F3BBD2234C}" type="pres">
      <dgm:prSet presAssocID="{528A0DF7-2C87-4D1F-9512-B62E5F34692E}" presName="node" presStyleLbl="node1" presStyleIdx="0" presStyleCnt="9">
        <dgm:presLayoutVars>
          <dgm:bulletEnabled val="1"/>
        </dgm:presLayoutVars>
      </dgm:prSet>
      <dgm:spPr/>
    </dgm:pt>
    <dgm:pt modelId="{00DD2FE4-BD30-0E41-B47E-51BB32FE9853}" type="pres">
      <dgm:prSet presAssocID="{952646E9-8832-41B8-97CB-33E3461C9245}" presName="sibTrans" presStyleLbl="bgSibTrans2D1" presStyleIdx="0" presStyleCnt="8"/>
      <dgm:spPr/>
    </dgm:pt>
    <dgm:pt modelId="{8F15998C-3415-804D-A5E1-CC4BAFE8AD7E}" type="pres">
      <dgm:prSet presAssocID="{7D9BD2EC-FA83-4398-9855-873669510A85}" presName="compNode" presStyleCnt="0"/>
      <dgm:spPr/>
    </dgm:pt>
    <dgm:pt modelId="{CE31A437-67D2-C44C-ABE1-011982EE51DC}" type="pres">
      <dgm:prSet presAssocID="{7D9BD2EC-FA83-4398-9855-873669510A85}" presName="dummyConnPt" presStyleCnt="0"/>
      <dgm:spPr/>
    </dgm:pt>
    <dgm:pt modelId="{AF6DDE0E-58E6-6747-A725-92E55CBCD1A3}" type="pres">
      <dgm:prSet presAssocID="{7D9BD2EC-FA83-4398-9855-873669510A85}" presName="node" presStyleLbl="node1" presStyleIdx="1" presStyleCnt="9">
        <dgm:presLayoutVars>
          <dgm:bulletEnabled val="1"/>
        </dgm:presLayoutVars>
      </dgm:prSet>
      <dgm:spPr/>
    </dgm:pt>
    <dgm:pt modelId="{91D40BC4-D485-164C-BC28-3536170B59AF}" type="pres">
      <dgm:prSet presAssocID="{357D0E28-7AF1-455D-B651-6496D841ED06}" presName="sibTrans" presStyleLbl="bgSibTrans2D1" presStyleIdx="1" presStyleCnt="8"/>
      <dgm:spPr/>
    </dgm:pt>
    <dgm:pt modelId="{E08B6F20-BF90-E84A-A101-99C23C0C4AA4}" type="pres">
      <dgm:prSet presAssocID="{56710A5C-5986-40C1-AA37-3CDDCD122873}" presName="compNode" presStyleCnt="0"/>
      <dgm:spPr/>
    </dgm:pt>
    <dgm:pt modelId="{9694EEA1-CB14-7949-B71C-340EB11FC786}" type="pres">
      <dgm:prSet presAssocID="{56710A5C-5986-40C1-AA37-3CDDCD122873}" presName="dummyConnPt" presStyleCnt="0"/>
      <dgm:spPr/>
    </dgm:pt>
    <dgm:pt modelId="{7574EF68-F34B-4F44-9393-5E6662318A9A}" type="pres">
      <dgm:prSet presAssocID="{56710A5C-5986-40C1-AA37-3CDDCD122873}" presName="node" presStyleLbl="node1" presStyleIdx="2" presStyleCnt="9">
        <dgm:presLayoutVars>
          <dgm:bulletEnabled val="1"/>
        </dgm:presLayoutVars>
      </dgm:prSet>
      <dgm:spPr/>
    </dgm:pt>
    <dgm:pt modelId="{F0C3DCEE-1A65-5049-B28E-0F8498C895AA}" type="pres">
      <dgm:prSet presAssocID="{D1430E10-4ACD-4FB3-9EDA-9C8AB2758019}" presName="sibTrans" presStyleLbl="bgSibTrans2D1" presStyleIdx="2" presStyleCnt="8"/>
      <dgm:spPr/>
    </dgm:pt>
    <dgm:pt modelId="{648C7BD5-A0B8-754B-A48F-16CEF99652EC}" type="pres">
      <dgm:prSet presAssocID="{AD9E6348-C1FE-4037-92F3-E08DBB9AC669}" presName="compNode" presStyleCnt="0"/>
      <dgm:spPr/>
    </dgm:pt>
    <dgm:pt modelId="{0C399185-0386-0041-8A48-400B9AF104AC}" type="pres">
      <dgm:prSet presAssocID="{AD9E6348-C1FE-4037-92F3-E08DBB9AC669}" presName="dummyConnPt" presStyleCnt="0"/>
      <dgm:spPr/>
    </dgm:pt>
    <dgm:pt modelId="{1783E8A2-7B5B-C749-B464-42F262A6CAB4}" type="pres">
      <dgm:prSet presAssocID="{AD9E6348-C1FE-4037-92F3-E08DBB9AC669}" presName="node" presStyleLbl="node1" presStyleIdx="3" presStyleCnt="9">
        <dgm:presLayoutVars>
          <dgm:bulletEnabled val="1"/>
        </dgm:presLayoutVars>
      </dgm:prSet>
      <dgm:spPr/>
    </dgm:pt>
    <dgm:pt modelId="{C3D93C26-C00D-9C4F-B36D-77450A07E96A}" type="pres">
      <dgm:prSet presAssocID="{4A889D66-35EF-4863-9171-0ED204269D0C}" presName="sibTrans" presStyleLbl="bgSibTrans2D1" presStyleIdx="3" presStyleCnt="8"/>
      <dgm:spPr/>
    </dgm:pt>
    <dgm:pt modelId="{C3F5A4F8-73DC-D24F-93A0-2071449ECA81}" type="pres">
      <dgm:prSet presAssocID="{CF0A4503-5FD1-4BC7-BFDE-1B3C00EB6F22}" presName="compNode" presStyleCnt="0"/>
      <dgm:spPr/>
    </dgm:pt>
    <dgm:pt modelId="{14285CE9-AFB8-5A42-819E-0F3704E41CB0}" type="pres">
      <dgm:prSet presAssocID="{CF0A4503-5FD1-4BC7-BFDE-1B3C00EB6F22}" presName="dummyConnPt" presStyleCnt="0"/>
      <dgm:spPr/>
    </dgm:pt>
    <dgm:pt modelId="{911C1363-D887-BE4D-99C9-DE821D1CDD30}" type="pres">
      <dgm:prSet presAssocID="{CF0A4503-5FD1-4BC7-BFDE-1B3C00EB6F22}" presName="node" presStyleLbl="node1" presStyleIdx="4" presStyleCnt="9">
        <dgm:presLayoutVars>
          <dgm:bulletEnabled val="1"/>
        </dgm:presLayoutVars>
      </dgm:prSet>
      <dgm:spPr/>
    </dgm:pt>
    <dgm:pt modelId="{5BD5F318-4FC5-404D-B98E-CA8CEAC42CC0}" type="pres">
      <dgm:prSet presAssocID="{24121A64-A81A-4626-BF44-CF10170E35C2}" presName="sibTrans" presStyleLbl="bgSibTrans2D1" presStyleIdx="4" presStyleCnt="8"/>
      <dgm:spPr/>
    </dgm:pt>
    <dgm:pt modelId="{349CC842-ACC3-1344-B799-E2B7C3C73B77}" type="pres">
      <dgm:prSet presAssocID="{7D0002F2-2622-476F-A45A-C72CA6DD5640}" presName="compNode" presStyleCnt="0"/>
      <dgm:spPr/>
    </dgm:pt>
    <dgm:pt modelId="{B03CDE04-9B2A-A643-92C9-112B91D56EB3}" type="pres">
      <dgm:prSet presAssocID="{7D0002F2-2622-476F-A45A-C72CA6DD5640}" presName="dummyConnPt" presStyleCnt="0"/>
      <dgm:spPr/>
    </dgm:pt>
    <dgm:pt modelId="{921A9EC9-38EF-F84C-B228-51A90B1076FC}" type="pres">
      <dgm:prSet presAssocID="{7D0002F2-2622-476F-A45A-C72CA6DD5640}" presName="node" presStyleLbl="node1" presStyleIdx="5" presStyleCnt="9">
        <dgm:presLayoutVars>
          <dgm:bulletEnabled val="1"/>
        </dgm:presLayoutVars>
      </dgm:prSet>
      <dgm:spPr/>
    </dgm:pt>
    <dgm:pt modelId="{7C9092A9-6DE0-9F48-AE70-3D6407354CA5}" type="pres">
      <dgm:prSet presAssocID="{D4776A04-EA2F-454A-AFFD-0E1FA5768EED}" presName="sibTrans" presStyleLbl="bgSibTrans2D1" presStyleIdx="5" presStyleCnt="8"/>
      <dgm:spPr/>
    </dgm:pt>
    <dgm:pt modelId="{4F245A14-334B-B44D-83A6-A04928FEAC89}" type="pres">
      <dgm:prSet presAssocID="{9F0C5BF6-CEED-4F1E-A937-2501B2CA6016}" presName="compNode" presStyleCnt="0"/>
      <dgm:spPr/>
    </dgm:pt>
    <dgm:pt modelId="{9C688569-D15C-E941-A813-4AA7276FA6BF}" type="pres">
      <dgm:prSet presAssocID="{9F0C5BF6-CEED-4F1E-A937-2501B2CA6016}" presName="dummyConnPt" presStyleCnt="0"/>
      <dgm:spPr/>
    </dgm:pt>
    <dgm:pt modelId="{87F587B6-1C00-B147-A8A1-9B928EEB5B90}" type="pres">
      <dgm:prSet presAssocID="{9F0C5BF6-CEED-4F1E-A937-2501B2CA6016}" presName="node" presStyleLbl="node1" presStyleIdx="6" presStyleCnt="9">
        <dgm:presLayoutVars>
          <dgm:bulletEnabled val="1"/>
        </dgm:presLayoutVars>
      </dgm:prSet>
      <dgm:spPr/>
    </dgm:pt>
    <dgm:pt modelId="{15071C7C-A35D-5A42-AE0A-7E19C7FF723D}" type="pres">
      <dgm:prSet presAssocID="{5D19AA1E-AF3A-4ACA-BF16-7193CECD271C}" presName="sibTrans" presStyleLbl="bgSibTrans2D1" presStyleIdx="6" presStyleCnt="8"/>
      <dgm:spPr/>
    </dgm:pt>
    <dgm:pt modelId="{2F2F4F29-9A5D-5B44-97F7-60802101DA8A}" type="pres">
      <dgm:prSet presAssocID="{1A1733A4-D3E8-4EBA-A0B3-A9463CDF743E}" presName="compNode" presStyleCnt="0"/>
      <dgm:spPr/>
    </dgm:pt>
    <dgm:pt modelId="{2962E97C-BAA7-164C-B1AA-2D940DEE15B9}" type="pres">
      <dgm:prSet presAssocID="{1A1733A4-D3E8-4EBA-A0B3-A9463CDF743E}" presName="dummyConnPt" presStyleCnt="0"/>
      <dgm:spPr/>
    </dgm:pt>
    <dgm:pt modelId="{110907E9-FDFB-B849-B2A2-C6E63D509DFD}" type="pres">
      <dgm:prSet presAssocID="{1A1733A4-D3E8-4EBA-A0B3-A9463CDF743E}" presName="node" presStyleLbl="node1" presStyleIdx="7" presStyleCnt="9">
        <dgm:presLayoutVars>
          <dgm:bulletEnabled val="1"/>
        </dgm:presLayoutVars>
      </dgm:prSet>
      <dgm:spPr/>
    </dgm:pt>
    <dgm:pt modelId="{677DCFEF-1827-EF43-A8A6-254ABE007D2C}" type="pres">
      <dgm:prSet presAssocID="{CCA49DE8-6DDF-4A88-B029-50E23F5EBB15}" presName="sibTrans" presStyleLbl="bgSibTrans2D1" presStyleIdx="7" presStyleCnt="8"/>
      <dgm:spPr/>
    </dgm:pt>
    <dgm:pt modelId="{26710402-131F-F24A-879E-E87045A96816}" type="pres">
      <dgm:prSet presAssocID="{54F2C006-789F-4D90-9071-BABCE75D1DEB}" presName="compNode" presStyleCnt="0"/>
      <dgm:spPr/>
    </dgm:pt>
    <dgm:pt modelId="{77236ED8-DEEF-FE4B-8F24-5273B3333BD1}" type="pres">
      <dgm:prSet presAssocID="{54F2C006-789F-4D90-9071-BABCE75D1DEB}" presName="dummyConnPt" presStyleCnt="0"/>
      <dgm:spPr/>
    </dgm:pt>
    <dgm:pt modelId="{3E267745-2424-A94F-9A72-DA8749BA0EE5}" type="pres">
      <dgm:prSet presAssocID="{54F2C006-789F-4D90-9071-BABCE75D1DEB}" presName="node" presStyleLbl="node1" presStyleIdx="8" presStyleCnt="9">
        <dgm:presLayoutVars>
          <dgm:bulletEnabled val="1"/>
        </dgm:presLayoutVars>
      </dgm:prSet>
      <dgm:spPr/>
    </dgm:pt>
  </dgm:ptLst>
  <dgm:cxnLst>
    <dgm:cxn modelId="{D2B0A004-21DA-3F45-9DB8-EF0547243481}" type="presOf" srcId="{5D19AA1E-AF3A-4ACA-BF16-7193CECD271C}" destId="{15071C7C-A35D-5A42-AE0A-7E19C7FF723D}" srcOrd="0" destOrd="0" presId="urn:microsoft.com/office/officeart/2005/8/layout/bProcess4"/>
    <dgm:cxn modelId="{BA03A409-7E4F-4656-9D39-A1775CAAD4FE}" srcId="{C5C6791D-AE4C-4A43-9A17-AAFB8E2425EA}" destId="{54F2C006-789F-4D90-9071-BABCE75D1DEB}" srcOrd="8" destOrd="0" parTransId="{DDA0B876-88E5-48B7-BDCE-37FC9CE12038}" sibTransId="{C8BBBCCC-C3CE-4C39-B4F2-A45907145331}"/>
    <dgm:cxn modelId="{4235EB12-8F93-48F9-AC2A-444F07DB46E2}" srcId="{C5C6791D-AE4C-4A43-9A17-AAFB8E2425EA}" destId="{7D0002F2-2622-476F-A45A-C72CA6DD5640}" srcOrd="5" destOrd="0" parTransId="{BD8E09E9-2E10-433D-BD00-08C40012919C}" sibTransId="{D4776A04-EA2F-454A-AFFD-0E1FA5768EED}"/>
    <dgm:cxn modelId="{27C64419-2867-8D48-9DAC-6C8698E33CDB}" type="presOf" srcId="{1A1733A4-D3E8-4EBA-A0B3-A9463CDF743E}" destId="{110907E9-FDFB-B849-B2A2-C6E63D509DFD}" srcOrd="0" destOrd="0" presId="urn:microsoft.com/office/officeart/2005/8/layout/bProcess4"/>
    <dgm:cxn modelId="{F1F7A631-1CA1-49EB-AFD0-206B9C538598}" srcId="{C5C6791D-AE4C-4A43-9A17-AAFB8E2425EA}" destId="{9F0C5BF6-CEED-4F1E-A937-2501B2CA6016}" srcOrd="6" destOrd="0" parTransId="{A04582AF-A505-486E-B811-C98EA020A6A0}" sibTransId="{5D19AA1E-AF3A-4ACA-BF16-7193CECD271C}"/>
    <dgm:cxn modelId="{7BE5F433-8580-B044-96F0-1EE7A6C4BBF8}" type="presOf" srcId="{CF0A4503-5FD1-4BC7-BFDE-1B3C00EB6F22}" destId="{911C1363-D887-BE4D-99C9-DE821D1CDD30}" srcOrd="0" destOrd="0" presId="urn:microsoft.com/office/officeart/2005/8/layout/bProcess4"/>
    <dgm:cxn modelId="{DD67AF4E-CF62-7440-916D-DDD2CB6B601B}" type="presOf" srcId="{AD9E6348-C1FE-4037-92F3-E08DBB9AC669}" destId="{1783E8A2-7B5B-C749-B464-42F262A6CAB4}" srcOrd="0" destOrd="0" presId="urn:microsoft.com/office/officeart/2005/8/layout/bProcess4"/>
    <dgm:cxn modelId="{8A4CD053-457E-46C2-AE95-B5143030DB22}" srcId="{C5C6791D-AE4C-4A43-9A17-AAFB8E2425EA}" destId="{1A1733A4-D3E8-4EBA-A0B3-A9463CDF743E}" srcOrd="7" destOrd="0" parTransId="{36108305-A3C1-432B-A285-709BE0D74A00}" sibTransId="{CCA49DE8-6DDF-4A88-B029-50E23F5EBB15}"/>
    <dgm:cxn modelId="{3652BB5D-85DE-9F46-AE10-7A88E6763BE7}" type="presOf" srcId="{56710A5C-5986-40C1-AA37-3CDDCD122873}" destId="{7574EF68-F34B-4F44-9393-5E6662318A9A}" srcOrd="0" destOrd="0" presId="urn:microsoft.com/office/officeart/2005/8/layout/bProcess4"/>
    <dgm:cxn modelId="{CA84B562-D5A2-6041-A23C-F602B1059723}" type="presOf" srcId="{528A0DF7-2C87-4D1F-9512-B62E5F34692E}" destId="{E9363868-14AF-104E-921F-D4F3BBD2234C}" srcOrd="0" destOrd="0" presId="urn:microsoft.com/office/officeart/2005/8/layout/bProcess4"/>
    <dgm:cxn modelId="{E1B24B72-0ED2-2642-B958-DD34081A625C}" type="presOf" srcId="{CCA49DE8-6DDF-4A88-B029-50E23F5EBB15}" destId="{677DCFEF-1827-EF43-A8A6-254ABE007D2C}" srcOrd="0" destOrd="0" presId="urn:microsoft.com/office/officeart/2005/8/layout/bProcess4"/>
    <dgm:cxn modelId="{1A5B0479-03E9-4D53-A182-009E57945264}" srcId="{C5C6791D-AE4C-4A43-9A17-AAFB8E2425EA}" destId="{CF0A4503-5FD1-4BC7-BFDE-1B3C00EB6F22}" srcOrd="4" destOrd="0" parTransId="{FB0E6AD6-DD64-41F1-8B3B-44302C3F06D8}" sibTransId="{24121A64-A81A-4626-BF44-CF10170E35C2}"/>
    <dgm:cxn modelId="{2302D882-F23D-1E49-BF99-B9CCBE597B1D}" type="presOf" srcId="{9F0C5BF6-CEED-4F1E-A937-2501B2CA6016}" destId="{87F587B6-1C00-B147-A8A1-9B928EEB5B90}" srcOrd="0" destOrd="0" presId="urn:microsoft.com/office/officeart/2005/8/layout/bProcess4"/>
    <dgm:cxn modelId="{47DFB585-1EFA-A349-988C-023FCCCC871D}" type="presOf" srcId="{24121A64-A81A-4626-BF44-CF10170E35C2}" destId="{5BD5F318-4FC5-404D-B98E-CA8CEAC42CC0}" srcOrd="0" destOrd="0" presId="urn:microsoft.com/office/officeart/2005/8/layout/bProcess4"/>
    <dgm:cxn modelId="{F0679F88-582B-BA45-B16F-CA3D060FD307}" type="presOf" srcId="{D4776A04-EA2F-454A-AFFD-0E1FA5768EED}" destId="{7C9092A9-6DE0-9F48-AE70-3D6407354CA5}" srcOrd="0" destOrd="0" presId="urn:microsoft.com/office/officeart/2005/8/layout/bProcess4"/>
    <dgm:cxn modelId="{F0E28292-8DF0-5944-9DDF-E40CE08B0592}" type="presOf" srcId="{4A889D66-35EF-4863-9171-0ED204269D0C}" destId="{C3D93C26-C00D-9C4F-B36D-77450A07E96A}" srcOrd="0" destOrd="0" presId="urn:microsoft.com/office/officeart/2005/8/layout/bProcess4"/>
    <dgm:cxn modelId="{A6ADE894-AC69-D941-9DF3-981EA5054C60}" type="presOf" srcId="{C5C6791D-AE4C-4A43-9A17-AAFB8E2425EA}" destId="{49100448-5B81-E14F-A39E-2E69C0A84270}" srcOrd="0" destOrd="0" presId="urn:microsoft.com/office/officeart/2005/8/layout/bProcess4"/>
    <dgm:cxn modelId="{A00D1B9E-2255-F24C-BFA7-9B20B36D26CC}" type="presOf" srcId="{54F2C006-789F-4D90-9071-BABCE75D1DEB}" destId="{3E267745-2424-A94F-9A72-DA8749BA0EE5}" srcOrd="0" destOrd="0" presId="urn:microsoft.com/office/officeart/2005/8/layout/bProcess4"/>
    <dgm:cxn modelId="{3715C3A1-A119-9A48-BF29-8FA17E8BE1E2}" type="presOf" srcId="{D1430E10-4ACD-4FB3-9EDA-9C8AB2758019}" destId="{F0C3DCEE-1A65-5049-B28E-0F8498C895AA}" srcOrd="0" destOrd="0" presId="urn:microsoft.com/office/officeart/2005/8/layout/bProcess4"/>
    <dgm:cxn modelId="{7527CEBA-B1ED-4242-BCE6-878F7B63ECE2}" type="presOf" srcId="{952646E9-8832-41B8-97CB-33E3461C9245}" destId="{00DD2FE4-BD30-0E41-B47E-51BB32FE9853}" srcOrd="0" destOrd="0" presId="urn:microsoft.com/office/officeart/2005/8/layout/bProcess4"/>
    <dgm:cxn modelId="{C38C08CD-2D10-5644-9C51-A0CBCD268182}" type="presOf" srcId="{357D0E28-7AF1-455D-B651-6496D841ED06}" destId="{91D40BC4-D485-164C-BC28-3536170B59AF}" srcOrd="0" destOrd="0" presId="urn:microsoft.com/office/officeart/2005/8/layout/bProcess4"/>
    <dgm:cxn modelId="{52FF68E1-EBE1-4F50-8F58-F9063AA07355}" srcId="{C5C6791D-AE4C-4A43-9A17-AAFB8E2425EA}" destId="{56710A5C-5986-40C1-AA37-3CDDCD122873}" srcOrd="2" destOrd="0" parTransId="{6B509C99-6992-430F-8D29-D169C0747D21}" sibTransId="{D1430E10-4ACD-4FB3-9EDA-9C8AB2758019}"/>
    <dgm:cxn modelId="{DDBFF8E2-AEB0-D940-87EA-07EDFF5F2E99}" type="presOf" srcId="{7D9BD2EC-FA83-4398-9855-873669510A85}" destId="{AF6DDE0E-58E6-6747-A725-92E55CBCD1A3}" srcOrd="0" destOrd="0" presId="urn:microsoft.com/office/officeart/2005/8/layout/bProcess4"/>
    <dgm:cxn modelId="{895633F1-8AC4-4EBE-BFC7-CA6C67DDEB84}" srcId="{C5C6791D-AE4C-4A43-9A17-AAFB8E2425EA}" destId="{AD9E6348-C1FE-4037-92F3-E08DBB9AC669}" srcOrd="3" destOrd="0" parTransId="{7D85F0E2-35E2-4CD7-A427-F55E858F27B1}" sibTransId="{4A889D66-35EF-4863-9171-0ED204269D0C}"/>
    <dgm:cxn modelId="{F1282FF6-AC56-410F-A87E-92D11DD99EA0}" srcId="{C5C6791D-AE4C-4A43-9A17-AAFB8E2425EA}" destId="{528A0DF7-2C87-4D1F-9512-B62E5F34692E}" srcOrd="0" destOrd="0" parTransId="{8D3ECCD3-66D5-45B3-9D13-AD4177ED8572}" sibTransId="{952646E9-8832-41B8-97CB-33E3461C9245}"/>
    <dgm:cxn modelId="{99A21BFD-692D-4B89-8D43-56A566DAC030}" srcId="{C5C6791D-AE4C-4A43-9A17-AAFB8E2425EA}" destId="{7D9BD2EC-FA83-4398-9855-873669510A85}" srcOrd="1" destOrd="0" parTransId="{A8D9D4CA-40B4-4032-BEE0-E57107017EE4}" sibTransId="{357D0E28-7AF1-455D-B651-6496D841ED06}"/>
    <dgm:cxn modelId="{65531CFE-E5E0-F24E-9364-F91E8D78984F}" type="presOf" srcId="{7D0002F2-2622-476F-A45A-C72CA6DD5640}" destId="{921A9EC9-38EF-F84C-B228-51A90B1076FC}" srcOrd="0" destOrd="0" presId="urn:microsoft.com/office/officeart/2005/8/layout/bProcess4"/>
    <dgm:cxn modelId="{CC09C998-2924-AA44-AEE0-FC937094B7AD}" type="presParOf" srcId="{49100448-5B81-E14F-A39E-2E69C0A84270}" destId="{A20A44B8-CF8C-D944-940D-2FC937A53360}" srcOrd="0" destOrd="0" presId="urn:microsoft.com/office/officeart/2005/8/layout/bProcess4"/>
    <dgm:cxn modelId="{B9EA652F-F892-E442-A68D-C17AE7A97184}" type="presParOf" srcId="{A20A44B8-CF8C-D944-940D-2FC937A53360}" destId="{4A0F656B-D5AE-C544-AC3D-013C5720D9BF}" srcOrd="0" destOrd="0" presId="urn:microsoft.com/office/officeart/2005/8/layout/bProcess4"/>
    <dgm:cxn modelId="{C1C399BB-1CAF-6B44-855C-A223F19E5AC2}" type="presParOf" srcId="{A20A44B8-CF8C-D944-940D-2FC937A53360}" destId="{E9363868-14AF-104E-921F-D4F3BBD2234C}" srcOrd="1" destOrd="0" presId="urn:microsoft.com/office/officeart/2005/8/layout/bProcess4"/>
    <dgm:cxn modelId="{F86812E9-648D-4B4C-856C-D6CA362D1F6A}" type="presParOf" srcId="{49100448-5B81-E14F-A39E-2E69C0A84270}" destId="{00DD2FE4-BD30-0E41-B47E-51BB32FE9853}" srcOrd="1" destOrd="0" presId="urn:microsoft.com/office/officeart/2005/8/layout/bProcess4"/>
    <dgm:cxn modelId="{0FB60CC8-947C-B149-99D5-0D9F2EF81AB2}" type="presParOf" srcId="{49100448-5B81-E14F-A39E-2E69C0A84270}" destId="{8F15998C-3415-804D-A5E1-CC4BAFE8AD7E}" srcOrd="2" destOrd="0" presId="urn:microsoft.com/office/officeart/2005/8/layout/bProcess4"/>
    <dgm:cxn modelId="{1ABFFEC0-316D-494F-AC7D-1DCB2D350CBF}" type="presParOf" srcId="{8F15998C-3415-804D-A5E1-CC4BAFE8AD7E}" destId="{CE31A437-67D2-C44C-ABE1-011982EE51DC}" srcOrd="0" destOrd="0" presId="urn:microsoft.com/office/officeart/2005/8/layout/bProcess4"/>
    <dgm:cxn modelId="{A658FE03-3BAB-5347-A2BE-A7F520405641}" type="presParOf" srcId="{8F15998C-3415-804D-A5E1-CC4BAFE8AD7E}" destId="{AF6DDE0E-58E6-6747-A725-92E55CBCD1A3}" srcOrd="1" destOrd="0" presId="urn:microsoft.com/office/officeart/2005/8/layout/bProcess4"/>
    <dgm:cxn modelId="{0E4A4186-34C9-C642-AD74-58BAA09EABAE}" type="presParOf" srcId="{49100448-5B81-E14F-A39E-2E69C0A84270}" destId="{91D40BC4-D485-164C-BC28-3536170B59AF}" srcOrd="3" destOrd="0" presId="urn:microsoft.com/office/officeart/2005/8/layout/bProcess4"/>
    <dgm:cxn modelId="{BDE6D193-BCE8-3949-B03F-B812B991FFE9}" type="presParOf" srcId="{49100448-5B81-E14F-A39E-2E69C0A84270}" destId="{E08B6F20-BF90-E84A-A101-99C23C0C4AA4}" srcOrd="4" destOrd="0" presId="urn:microsoft.com/office/officeart/2005/8/layout/bProcess4"/>
    <dgm:cxn modelId="{D54DBAD6-7BC3-4844-8405-072438DB4D88}" type="presParOf" srcId="{E08B6F20-BF90-E84A-A101-99C23C0C4AA4}" destId="{9694EEA1-CB14-7949-B71C-340EB11FC786}" srcOrd="0" destOrd="0" presId="urn:microsoft.com/office/officeart/2005/8/layout/bProcess4"/>
    <dgm:cxn modelId="{B10173EB-A855-F142-931F-BF5A4FAC7AA0}" type="presParOf" srcId="{E08B6F20-BF90-E84A-A101-99C23C0C4AA4}" destId="{7574EF68-F34B-4F44-9393-5E6662318A9A}" srcOrd="1" destOrd="0" presId="urn:microsoft.com/office/officeart/2005/8/layout/bProcess4"/>
    <dgm:cxn modelId="{503BB9CA-C945-5348-A2A3-B71754BA3354}" type="presParOf" srcId="{49100448-5B81-E14F-A39E-2E69C0A84270}" destId="{F0C3DCEE-1A65-5049-B28E-0F8498C895AA}" srcOrd="5" destOrd="0" presId="urn:microsoft.com/office/officeart/2005/8/layout/bProcess4"/>
    <dgm:cxn modelId="{3ED482E1-F6B0-C14D-8FA4-EBADE391159E}" type="presParOf" srcId="{49100448-5B81-E14F-A39E-2E69C0A84270}" destId="{648C7BD5-A0B8-754B-A48F-16CEF99652EC}" srcOrd="6" destOrd="0" presId="urn:microsoft.com/office/officeart/2005/8/layout/bProcess4"/>
    <dgm:cxn modelId="{3BBD72A0-FCFB-6945-8E58-5ADEC4742069}" type="presParOf" srcId="{648C7BD5-A0B8-754B-A48F-16CEF99652EC}" destId="{0C399185-0386-0041-8A48-400B9AF104AC}" srcOrd="0" destOrd="0" presId="urn:microsoft.com/office/officeart/2005/8/layout/bProcess4"/>
    <dgm:cxn modelId="{B5DB8291-0BC2-5545-B6D5-900D1029C375}" type="presParOf" srcId="{648C7BD5-A0B8-754B-A48F-16CEF99652EC}" destId="{1783E8A2-7B5B-C749-B464-42F262A6CAB4}" srcOrd="1" destOrd="0" presId="urn:microsoft.com/office/officeart/2005/8/layout/bProcess4"/>
    <dgm:cxn modelId="{99556BD1-1C27-DC4D-AAE5-E08EC3779BDC}" type="presParOf" srcId="{49100448-5B81-E14F-A39E-2E69C0A84270}" destId="{C3D93C26-C00D-9C4F-B36D-77450A07E96A}" srcOrd="7" destOrd="0" presId="urn:microsoft.com/office/officeart/2005/8/layout/bProcess4"/>
    <dgm:cxn modelId="{5F4B6B8F-65A2-404E-BFA7-D8EACED8E9D9}" type="presParOf" srcId="{49100448-5B81-E14F-A39E-2E69C0A84270}" destId="{C3F5A4F8-73DC-D24F-93A0-2071449ECA81}" srcOrd="8" destOrd="0" presId="urn:microsoft.com/office/officeart/2005/8/layout/bProcess4"/>
    <dgm:cxn modelId="{44F765FF-1045-5B4B-A58C-D26E16B34DA7}" type="presParOf" srcId="{C3F5A4F8-73DC-D24F-93A0-2071449ECA81}" destId="{14285CE9-AFB8-5A42-819E-0F3704E41CB0}" srcOrd="0" destOrd="0" presId="urn:microsoft.com/office/officeart/2005/8/layout/bProcess4"/>
    <dgm:cxn modelId="{22CCE2E9-29C7-4042-8A80-7BBD132B3BB0}" type="presParOf" srcId="{C3F5A4F8-73DC-D24F-93A0-2071449ECA81}" destId="{911C1363-D887-BE4D-99C9-DE821D1CDD30}" srcOrd="1" destOrd="0" presId="urn:microsoft.com/office/officeart/2005/8/layout/bProcess4"/>
    <dgm:cxn modelId="{43CB7788-0F7C-C146-9A02-B7713A05DABC}" type="presParOf" srcId="{49100448-5B81-E14F-A39E-2E69C0A84270}" destId="{5BD5F318-4FC5-404D-B98E-CA8CEAC42CC0}" srcOrd="9" destOrd="0" presId="urn:microsoft.com/office/officeart/2005/8/layout/bProcess4"/>
    <dgm:cxn modelId="{74DCBFE8-59E5-C348-8E1E-CDE20BE11D7F}" type="presParOf" srcId="{49100448-5B81-E14F-A39E-2E69C0A84270}" destId="{349CC842-ACC3-1344-B799-E2B7C3C73B77}" srcOrd="10" destOrd="0" presId="urn:microsoft.com/office/officeart/2005/8/layout/bProcess4"/>
    <dgm:cxn modelId="{B864917B-8F06-FF44-A5A7-9E495CED79FE}" type="presParOf" srcId="{349CC842-ACC3-1344-B799-E2B7C3C73B77}" destId="{B03CDE04-9B2A-A643-92C9-112B91D56EB3}" srcOrd="0" destOrd="0" presId="urn:microsoft.com/office/officeart/2005/8/layout/bProcess4"/>
    <dgm:cxn modelId="{2FD8E7B9-E182-774A-970F-6CC88BC5661C}" type="presParOf" srcId="{349CC842-ACC3-1344-B799-E2B7C3C73B77}" destId="{921A9EC9-38EF-F84C-B228-51A90B1076FC}" srcOrd="1" destOrd="0" presId="urn:microsoft.com/office/officeart/2005/8/layout/bProcess4"/>
    <dgm:cxn modelId="{3B73306D-880A-244E-9891-82AF4ADEFEE9}" type="presParOf" srcId="{49100448-5B81-E14F-A39E-2E69C0A84270}" destId="{7C9092A9-6DE0-9F48-AE70-3D6407354CA5}" srcOrd="11" destOrd="0" presId="urn:microsoft.com/office/officeart/2005/8/layout/bProcess4"/>
    <dgm:cxn modelId="{DC68274D-FFB3-E14B-A63B-0CBF45FC9505}" type="presParOf" srcId="{49100448-5B81-E14F-A39E-2E69C0A84270}" destId="{4F245A14-334B-B44D-83A6-A04928FEAC89}" srcOrd="12" destOrd="0" presId="urn:microsoft.com/office/officeart/2005/8/layout/bProcess4"/>
    <dgm:cxn modelId="{5C9A7FD1-2D37-5E46-AD3F-59D4A4E9586F}" type="presParOf" srcId="{4F245A14-334B-B44D-83A6-A04928FEAC89}" destId="{9C688569-D15C-E941-A813-4AA7276FA6BF}" srcOrd="0" destOrd="0" presId="urn:microsoft.com/office/officeart/2005/8/layout/bProcess4"/>
    <dgm:cxn modelId="{24F778D1-04B9-4C4D-96DF-F4BF65467A04}" type="presParOf" srcId="{4F245A14-334B-B44D-83A6-A04928FEAC89}" destId="{87F587B6-1C00-B147-A8A1-9B928EEB5B90}" srcOrd="1" destOrd="0" presId="urn:microsoft.com/office/officeart/2005/8/layout/bProcess4"/>
    <dgm:cxn modelId="{90EBFF8E-A364-0041-9444-4943789C23E7}" type="presParOf" srcId="{49100448-5B81-E14F-A39E-2E69C0A84270}" destId="{15071C7C-A35D-5A42-AE0A-7E19C7FF723D}" srcOrd="13" destOrd="0" presId="urn:microsoft.com/office/officeart/2005/8/layout/bProcess4"/>
    <dgm:cxn modelId="{C4043F12-7A17-2545-BCCB-526BBDCD80EC}" type="presParOf" srcId="{49100448-5B81-E14F-A39E-2E69C0A84270}" destId="{2F2F4F29-9A5D-5B44-97F7-60802101DA8A}" srcOrd="14" destOrd="0" presId="urn:microsoft.com/office/officeart/2005/8/layout/bProcess4"/>
    <dgm:cxn modelId="{87252555-5CC0-574B-974B-BCE820051B31}" type="presParOf" srcId="{2F2F4F29-9A5D-5B44-97F7-60802101DA8A}" destId="{2962E97C-BAA7-164C-B1AA-2D940DEE15B9}" srcOrd="0" destOrd="0" presId="urn:microsoft.com/office/officeart/2005/8/layout/bProcess4"/>
    <dgm:cxn modelId="{CEE47FC3-73A6-4C41-8454-BB77D0FB58B9}" type="presParOf" srcId="{2F2F4F29-9A5D-5B44-97F7-60802101DA8A}" destId="{110907E9-FDFB-B849-B2A2-C6E63D509DFD}" srcOrd="1" destOrd="0" presId="urn:microsoft.com/office/officeart/2005/8/layout/bProcess4"/>
    <dgm:cxn modelId="{792B40D7-5A29-4448-8BB2-A2FE9C811249}" type="presParOf" srcId="{49100448-5B81-E14F-A39E-2E69C0A84270}" destId="{677DCFEF-1827-EF43-A8A6-254ABE007D2C}" srcOrd="15" destOrd="0" presId="urn:microsoft.com/office/officeart/2005/8/layout/bProcess4"/>
    <dgm:cxn modelId="{57EF6A29-89C8-0247-8754-DC8D0C5C4670}" type="presParOf" srcId="{49100448-5B81-E14F-A39E-2E69C0A84270}" destId="{26710402-131F-F24A-879E-E87045A96816}" srcOrd="16" destOrd="0" presId="urn:microsoft.com/office/officeart/2005/8/layout/bProcess4"/>
    <dgm:cxn modelId="{95E8E9CD-8A73-B044-9AEB-5629198D091F}" type="presParOf" srcId="{26710402-131F-F24A-879E-E87045A96816}" destId="{77236ED8-DEEF-FE4B-8F24-5273B3333BD1}" srcOrd="0" destOrd="0" presId="urn:microsoft.com/office/officeart/2005/8/layout/bProcess4"/>
    <dgm:cxn modelId="{0BF7449A-86CF-F94C-8756-A3000712FD14}" type="presParOf" srcId="{26710402-131F-F24A-879E-E87045A96816}" destId="{3E267745-2424-A94F-9A72-DA8749BA0EE5}"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00F8E0F-FE72-4925-97AC-7168B5EA2921}" type="doc">
      <dgm:prSet loTypeId="urn:microsoft.com/office/officeart/2005/8/layout/hList1" loCatId="list" qsTypeId="urn:microsoft.com/office/officeart/2005/8/quickstyle/simple2" qsCatId="simple" csTypeId="urn:microsoft.com/office/officeart/2005/8/colors/accent4_2" csCatId="accent4"/>
      <dgm:spPr/>
      <dgm:t>
        <a:bodyPr/>
        <a:lstStyle/>
        <a:p>
          <a:endParaRPr lang="en-US"/>
        </a:p>
      </dgm:t>
    </dgm:pt>
    <dgm:pt modelId="{797CEFA0-63E8-4E1D-8150-70AED9222268}">
      <dgm:prSet/>
      <dgm:spPr/>
      <dgm:t>
        <a:bodyPr/>
        <a:lstStyle/>
        <a:p>
          <a:r>
            <a:rPr lang="en-US" b="0" i="0"/>
            <a:t>Summary: </a:t>
          </a:r>
          <a:endParaRPr lang="en-US"/>
        </a:p>
      </dgm:t>
    </dgm:pt>
    <dgm:pt modelId="{02ED9679-D427-4DCB-866C-39A96B669883}" type="parTrans" cxnId="{0D078A13-C8AC-4850-8BFF-A5911394666A}">
      <dgm:prSet/>
      <dgm:spPr/>
      <dgm:t>
        <a:bodyPr/>
        <a:lstStyle/>
        <a:p>
          <a:endParaRPr lang="en-US"/>
        </a:p>
      </dgm:t>
    </dgm:pt>
    <dgm:pt modelId="{D2FC9F6B-B1A8-403F-8ABE-2A19997C7F63}" type="sibTrans" cxnId="{0D078A13-C8AC-4850-8BFF-A5911394666A}">
      <dgm:prSet/>
      <dgm:spPr/>
      <dgm:t>
        <a:bodyPr/>
        <a:lstStyle/>
        <a:p>
          <a:endParaRPr lang="en-US"/>
        </a:p>
      </dgm:t>
    </dgm:pt>
    <dgm:pt modelId="{EEBAA4C4-D8A8-4BE2-90E7-619462E40B7A}">
      <dgm:prSet/>
      <dgm:spPr/>
      <dgm:t>
        <a:bodyPr/>
        <a:lstStyle/>
        <a:p>
          <a:r>
            <a:rPr lang="en-US" b="0" i="0" dirty="0"/>
            <a:t>HDFS and MapReduce are core components of Hadoop that allow efficient storage and processing of large data sets across clusters of computers.</a:t>
          </a:r>
          <a:endParaRPr lang="en-US" dirty="0"/>
        </a:p>
      </dgm:t>
    </dgm:pt>
    <dgm:pt modelId="{45EAC4AF-7245-4E15-AF42-396EF97A7527}" type="parTrans" cxnId="{AA84D0B0-F663-43EC-A178-D04C613AE9DC}">
      <dgm:prSet/>
      <dgm:spPr/>
      <dgm:t>
        <a:bodyPr/>
        <a:lstStyle/>
        <a:p>
          <a:endParaRPr lang="en-US"/>
        </a:p>
      </dgm:t>
    </dgm:pt>
    <dgm:pt modelId="{44A86DD7-D880-4A2C-9966-60B0F8AEAC70}" type="sibTrans" cxnId="{AA84D0B0-F663-43EC-A178-D04C613AE9DC}">
      <dgm:prSet/>
      <dgm:spPr/>
      <dgm:t>
        <a:bodyPr/>
        <a:lstStyle/>
        <a:p>
          <a:endParaRPr lang="en-US"/>
        </a:p>
      </dgm:t>
    </dgm:pt>
    <dgm:pt modelId="{F231E245-E357-430B-9009-1B7781C2DFAC}">
      <dgm:prSet/>
      <dgm:spPr/>
      <dgm:t>
        <a:bodyPr/>
        <a:lstStyle/>
        <a:p>
          <a:r>
            <a:rPr lang="en-US" b="0" i="0"/>
            <a:t>Key Takeaways: </a:t>
          </a:r>
          <a:endParaRPr lang="en-US"/>
        </a:p>
      </dgm:t>
    </dgm:pt>
    <dgm:pt modelId="{BFBB9BC0-1D56-4D7F-97BA-F5E4EB7CA7D1}" type="parTrans" cxnId="{75A05B1D-AAAF-45B3-BF92-A88F515127EA}">
      <dgm:prSet/>
      <dgm:spPr/>
      <dgm:t>
        <a:bodyPr/>
        <a:lstStyle/>
        <a:p>
          <a:endParaRPr lang="en-US"/>
        </a:p>
      </dgm:t>
    </dgm:pt>
    <dgm:pt modelId="{B920716D-B80E-4CE8-B1E5-B0BBF3535CB4}" type="sibTrans" cxnId="{75A05B1D-AAAF-45B3-BF92-A88F515127EA}">
      <dgm:prSet/>
      <dgm:spPr/>
      <dgm:t>
        <a:bodyPr/>
        <a:lstStyle/>
        <a:p>
          <a:endParaRPr lang="en-US"/>
        </a:p>
      </dgm:t>
    </dgm:pt>
    <dgm:pt modelId="{1671C6B6-C115-4D80-A120-8B8F5DB9F5A7}">
      <dgm:prSet/>
      <dgm:spPr/>
      <dgm:t>
        <a:bodyPr/>
        <a:lstStyle/>
        <a:p>
          <a:r>
            <a:rPr lang="en-US" b="0" i="0"/>
            <a:t>Understanding of HDFS and MapReduce principles and the ability to write and execute MapReduce programs.</a:t>
          </a:r>
          <a:endParaRPr lang="en-US"/>
        </a:p>
      </dgm:t>
    </dgm:pt>
    <dgm:pt modelId="{82DEDF26-B2A2-4E26-9741-81B3D41A327C}" type="parTrans" cxnId="{E84FBC12-9256-4999-AAEC-B0D16BA021CB}">
      <dgm:prSet/>
      <dgm:spPr/>
      <dgm:t>
        <a:bodyPr/>
        <a:lstStyle/>
        <a:p>
          <a:endParaRPr lang="en-US"/>
        </a:p>
      </dgm:t>
    </dgm:pt>
    <dgm:pt modelId="{60BA4CD0-3109-4F26-A9E0-2845A2B5C7F2}" type="sibTrans" cxnId="{E84FBC12-9256-4999-AAEC-B0D16BA021CB}">
      <dgm:prSet/>
      <dgm:spPr/>
      <dgm:t>
        <a:bodyPr/>
        <a:lstStyle/>
        <a:p>
          <a:endParaRPr lang="en-US"/>
        </a:p>
      </dgm:t>
    </dgm:pt>
    <dgm:pt modelId="{A22E2466-988A-6C40-9D9E-251964B85102}" type="pres">
      <dgm:prSet presAssocID="{400F8E0F-FE72-4925-97AC-7168B5EA2921}" presName="Name0" presStyleCnt="0">
        <dgm:presLayoutVars>
          <dgm:dir/>
          <dgm:animLvl val="lvl"/>
          <dgm:resizeHandles val="exact"/>
        </dgm:presLayoutVars>
      </dgm:prSet>
      <dgm:spPr/>
    </dgm:pt>
    <dgm:pt modelId="{6EAC6A51-F4DD-0C46-AA62-E48B68C8BE24}" type="pres">
      <dgm:prSet presAssocID="{797CEFA0-63E8-4E1D-8150-70AED9222268}" presName="composite" presStyleCnt="0"/>
      <dgm:spPr/>
    </dgm:pt>
    <dgm:pt modelId="{95C85802-8E0C-EF4A-BF19-35EEE3FE993E}" type="pres">
      <dgm:prSet presAssocID="{797CEFA0-63E8-4E1D-8150-70AED9222268}" presName="parTx" presStyleLbl="alignNode1" presStyleIdx="0" presStyleCnt="2">
        <dgm:presLayoutVars>
          <dgm:chMax val="0"/>
          <dgm:chPref val="0"/>
          <dgm:bulletEnabled val="1"/>
        </dgm:presLayoutVars>
      </dgm:prSet>
      <dgm:spPr/>
    </dgm:pt>
    <dgm:pt modelId="{86EC1386-D61B-3A4B-9EE3-03A7FAE40730}" type="pres">
      <dgm:prSet presAssocID="{797CEFA0-63E8-4E1D-8150-70AED9222268}" presName="desTx" presStyleLbl="alignAccFollowNode1" presStyleIdx="0" presStyleCnt="2">
        <dgm:presLayoutVars>
          <dgm:bulletEnabled val="1"/>
        </dgm:presLayoutVars>
      </dgm:prSet>
      <dgm:spPr/>
    </dgm:pt>
    <dgm:pt modelId="{3546BE2E-7EF1-944A-B554-F7919AECE22E}" type="pres">
      <dgm:prSet presAssocID="{D2FC9F6B-B1A8-403F-8ABE-2A19997C7F63}" presName="space" presStyleCnt="0"/>
      <dgm:spPr/>
    </dgm:pt>
    <dgm:pt modelId="{442FBFA0-CA62-7747-BF71-6229F0709544}" type="pres">
      <dgm:prSet presAssocID="{F231E245-E357-430B-9009-1B7781C2DFAC}" presName="composite" presStyleCnt="0"/>
      <dgm:spPr/>
    </dgm:pt>
    <dgm:pt modelId="{A5A6F21F-3A42-4142-92D1-B41070A284D7}" type="pres">
      <dgm:prSet presAssocID="{F231E245-E357-430B-9009-1B7781C2DFAC}" presName="parTx" presStyleLbl="alignNode1" presStyleIdx="1" presStyleCnt="2">
        <dgm:presLayoutVars>
          <dgm:chMax val="0"/>
          <dgm:chPref val="0"/>
          <dgm:bulletEnabled val="1"/>
        </dgm:presLayoutVars>
      </dgm:prSet>
      <dgm:spPr/>
    </dgm:pt>
    <dgm:pt modelId="{DAC126F5-8172-024B-B7C6-AD7C2254949B}" type="pres">
      <dgm:prSet presAssocID="{F231E245-E357-430B-9009-1B7781C2DFAC}" presName="desTx" presStyleLbl="alignAccFollowNode1" presStyleIdx="1" presStyleCnt="2">
        <dgm:presLayoutVars>
          <dgm:bulletEnabled val="1"/>
        </dgm:presLayoutVars>
      </dgm:prSet>
      <dgm:spPr/>
    </dgm:pt>
  </dgm:ptLst>
  <dgm:cxnLst>
    <dgm:cxn modelId="{07E6F708-4AD7-A54B-9602-4844B9FA93CF}" type="presOf" srcId="{F231E245-E357-430B-9009-1B7781C2DFAC}" destId="{A5A6F21F-3A42-4142-92D1-B41070A284D7}" srcOrd="0" destOrd="0" presId="urn:microsoft.com/office/officeart/2005/8/layout/hList1"/>
    <dgm:cxn modelId="{60E9F20C-94A4-6146-A462-00E9848B069F}" type="presOf" srcId="{400F8E0F-FE72-4925-97AC-7168B5EA2921}" destId="{A22E2466-988A-6C40-9D9E-251964B85102}" srcOrd="0" destOrd="0" presId="urn:microsoft.com/office/officeart/2005/8/layout/hList1"/>
    <dgm:cxn modelId="{E84FBC12-9256-4999-AAEC-B0D16BA021CB}" srcId="{F231E245-E357-430B-9009-1B7781C2DFAC}" destId="{1671C6B6-C115-4D80-A120-8B8F5DB9F5A7}" srcOrd="0" destOrd="0" parTransId="{82DEDF26-B2A2-4E26-9741-81B3D41A327C}" sibTransId="{60BA4CD0-3109-4F26-A9E0-2845A2B5C7F2}"/>
    <dgm:cxn modelId="{0D078A13-C8AC-4850-8BFF-A5911394666A}" srcId="{400F8E0F-FE72-4925-97AC-7168B5EA2921}" destId="{797CEFA0-63E8-4E1D-8150-70AED9222268}" srcOrd="0" destOrd="0" parTransId="{02ED9679-D427-4DCB-866C-39A96B669883}" sibTransId="{D2FC9F6B-B1A8-403F-8ABE-2A19997C7F63}"/>
    <dgm:cxn modelId="{9D930F16-8085-8440-9679-1CE96FC7CD67}" type="presOf" srcId="{EEBAA4C4-D8A8-4BE2-90E7-619462E40B7A}" destId="{86EC1386-D61B-3A4B-9EE3-03A7FAE40730}" srcOrd="0" destOrd="0" presId="urn:microsoft.com/office/officeart/2005/8/layout/hList1"/>
    <dgm:cxn modelId="{C394EF19-CA2A-554F-A511-2442C4C26146}" type="presOf" srcId="{1671C6B6-C115-4D80-A120-8B8F5DB9F5A7}" destId="{DAC126F5-8172-024B-B7C6-AD7C2254949B}" srcOrd="0" destOrd="0" presId="urn:microsoft.com/office/officeart/2005/8/layout/hList1"/>
    <dgm:cxn modelId="{75A05B1D-AAAF-45B3-BF92-A88F515127EA}" srcId="{400F8E0F-FE72-4925-97AC-7168B5EA2921}" destId="{F231E245-E357-430B-9009-1B7781C2DFAC}" srcOrd="1" destOrd="0" parTransId="{BFBB9BC0-1D56-4D7F-97BA-F5E4EB7CA7D1}" sibTransId="{B920716D-B80E-4CE8-B1E5-B0BBF3535CB4}"/>
    <dgm:cxn modelId="{AA84D0B0-F663-43EC-A178-D04C613AE9DC}" srcId="{797CEFA0-63E8-4E1D-8150-70AED9222268}" destId="{EEBAA4C4-D8A8-4BE2-90E7-619462E40B7A}" srcOrd="0" destOrd="0" parTransId="{45EAC4AF-7245-4E15-AF42-396EF97A7527}" sibTransId="{44A86DD7-D880-4A2C-9966-60B0F8AEAC70}"/>
    <dgm:cxn modelId="{5D302CCC-8D6D-D04E-ACDD-0AEC92CA279D}" type="presOf" srcId="{797CEFA0-63E8-4E1D-8150-70AED9222268}" destId="{95C85802-8E0C-EF4A-BF19-35EEE3FE993E}" srcOrd="0" destOrd="0" presId="urn:microsoft.com/office/officeart/2005/8/layout/hList1"/>
    <dgm:cxn modelId="{79062C5B-AC69-9347-9616-3F246C21EC93}" type="presParOf" srcId="{A22E2466-988A-6C40-9D9E-251964B85102}" destId="{6EAC6A51-F4DD-0C46-AA62-E48B68C8BE24}" srcOrd="0" destOrd="0" presId="urn:microsoft.com/office/officeart/2005/8/layout/hList1"/>
    <dgm:cxn modelId="{C62E8834-426A-B649-ACE5-869C6C3BDD19}" type="presParOf" srcId="{6EAC6A51-F4DD-0C46-AA62-E48B68C8BE24}" destId="{95C85802-8E0C-EF4A-BF19-35EEE3FE993E}" srcOrd="0" destOrd="0" presId="urn:microsoft.com/office/officeart/2005/8/layout/hList1"/>
    <dgm:cxn modelId="{0704F846-6515-FD4F-90A9-16B814F38CB9}" type="presParOf" srcId="{6EAC6A51-F4DD-0C46-AA62-E48B68C8BE24}" destId="{86EC1386-D61B-3A4B-9EE3-03A7FAE40730}" srcOrd="1" destOrd="0" presId="urn:microsoft.com/office/officeart/2005/8/layout/hList1"/>
    <dgm:cxn modelId="{547CFE15-9427-9743-B876-3329CC1281F6}" type="presParOf" srcId="{A22E2466-988A-6C40-9D9E-251964B85102}" destId="{3546BE2E-7EF1-944A-B554-F7919AECE22E}" srcOrd="1" destOrd="0" presId="urn:microsoft.com/office/officeart/2005/8/layout/hList1"/>
    <dgm:cxn modelId="{F8D8ADE1-2777-C247-BDB7-9999BF2C8190}" type="presParOf" srcId="{A22E2466-988A-6C40-9D9E-251964B85102}" destId="{442FBFA0-CA62-7747-BF71-6229F0709544}" srcOrd="2" destOrd="0" presId="urn:microsoft.com/office/officeart/2005/8/layout/hList1"/>
    <dgm:cxn modelId="{9A18FD54-27B5-8742-966F-4EA4FA2F1241}" type="presParOf" srcId="{442FBFA0-CA62-7747-BF71-6229F0709544}" destId="{A5A6F21F-3A42-4142-92D1-B41070A284D7}" srcOrd="0" destOrd="0" presId="urn:microsoft.com/office/officeart/2005/8/layout/hList1"/>
    <dgm:cxn modelId="{F7E610DC-EA3C-8446-B1B7-232B3ADAFBCD}" type="presParOf" srcId="{442FBFA0-CA62-7747-BF71-6229F0709544}" destId="{DAC126F5-8172-024B-B7C6-AD7C2254949B}"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7D3A5A8-323F-4133-B961-D3F6D95B2786}" type="doc">
      <dgm:prSet loTypeId="urn:microsoft.com/office/officeart/2005/8/layout/list1" loCatId="list" qsTypeId="urn:microsoft.com/office/officeart/2005/8/quickstyle/simple1" qsCatId="simple" csTypeId="urn:microsoft.com/office/officeart/2005/8/colors/accent4_2" csCatId="accent4"/>
      <dgm:spPr/>
      <dgm:t>
        <a:bodyPr/>
        <a:lstStyle/>
        <a:p>
          <a:endParaRPr lang="en-US"/>
        </a:p>
      </dgm:t>
    </dgm:pt>
    <dgm:pt modelId="{0A433345-6700-495D-8713-E7D24DA183D0}">
      <dgm:prSet/>
      <dgm:spPr/>
      <dgm:t>
        <a:bodyPr/>
        <a:lstStyle/>
        <a:p>
          <a:r>
            <a:rPr lang="en-US" b="0" i="0"/>
            <a:t>Definition: </a:t>
          </a:r>
          <a:endParaRPr lang="en-US"/>
        </a:p>
      </dgm:t>
    </dgm:pt>
    <dgm:pt modelId="{926779AC-AAE1-41CC-8114-71FC878EEE5B}" type="parTrans" cxnId="{F0D7C6DB-4C10-4236-A4F8-7F92894E2135}">
      <dgm:prSet/>
      <dgm:spPr/>
      <dgm:t>
        <a:bodyPr/>
        <a:lstStyle/>
        <a:p>
          <a:endParaRPr lang="en-US"/>
        </a:p>
      </dgm:t>
    </dgm:pt>
    <dgm:pt modelId="{A753992B-FB22-42F8-8562-C3AAF37EABAF}" type="sibTrans" cxnId="{F0D7C6DB-4C10-4236-A4F8-7F92894E2135}">
      <dgm:prSet/>
      <dgm:spPr/>
      <dgm:t>
        <a:bodyPr/>
        <a:lstStyle/>
        <a:p>
          <a:endParaRPr lang="en-US"/>
        </a:p>
      </dgm:t>
    </dgm:pt>
    <dgm:pt modelId="{6B5352F4-351C-4D9A-B0D3-4B282273506F}">
      <dgm:prSet/>
      <dgm:spPr/>
      <dgm:t>
        <a:bodyPr/>
        <a:lstStyle/>
        <a:p>
          <a:r>
            <a:rPr lang="en-US" b="0" i="0"/>
            <a:t>HDFS is a distributed file system designed to run on commodity hardware. It is fault-tolerant, highly scalable, and designed to manage large data sets.</a:t>
          </a:r>
          <a:endParaRPr lang="en-US"/>
        </a:p>
      </dgm:t>
    </dgm:pt>
    <dgm:pt modelId="{B68C50E5-E68F-4853-864C-50ADD5F82133}" type="parTrans" cxnId="{CF73338B-CEFF-49B9-B108-8D9B4A07B17D}">
      <dgm:prSet/>
      <dgm:spPr/>
      <dgm:t>
        <a:bodyPr/>
        <a:lstStyle/>
        <a:p>
          <a:endParaRPr lang="en-US"/>
        </a:p>
      </dgm:t>
    </dgm:pt>
    <dgm:pt modelId="{32784A1C-12B4-40B1-8423-B53F7D439AF9}" type="sibTrans" cxnId="{CF73338B-CEFF-49B9-B108-8D9B4A07B17D}">
      <dgm:prSet/>
      <dgm:spPr/>
      <dgm:t>
        <a:bodyPr/>
        <a:lstStyle/>
        <a:p>
          <a:endParaRPr lang="en-US"/>
        </a:p>
      </dgm:t>
    </dgm:pt>
    <dgm:pt modelId="{2E4B9C15-5BC0-48DC-A082-6E6A96F95BDB}">
      <dgm:prSet/>
      <dgm:spPr/>
      <dgm:t>
        <a:bodyPr/>
        <a:lstStyle/>
        <a:p>
          <a:r>
            <a:rPr lang="en-US" b="0" i="0"/>
            <a:t>Key Features: </a:t>
          </a:r>
          <a:endParaRPr lang="en-US"/>
        </a:p>
      </dgm:t>
    </dgm:pt>
    <dgm:pt modelId="{BCACA309-8A22-4883-9555-0D26EF2D4D2C}" type="parTrans" cxnId="{4E20DEB5-5B3C-43F6-B57A-82659CF6CB23}">
      <dgm:prSet/>
      <dgm:spPr/>
      <dgm:t>
        <a:bodyPr/>
        <a:lstStyle/>
        <a:p>
          <a:endParaRPr lang="en-US"/>
        </a:p>
      </dgm:t>
    </dgm:pt>
    <dgm:pt modelId="{235E984A-08EB-4336-A22C-84A51905A5CB}" type="sibTrans" cxnId="{4E20DEB5-5B3C-43F6-B57A-82659CF6CB23}">
      <dgm:prSet/>
      <dgm:spPr/>
      <dgm:t>
        <a:bodyPr/>
        <a:lstStyle/>
        <a:p>
          <a:endParaRPr lang="en-US"/>
        </a:p>
      </dgm:t>
    </dgm:pt>
    <dgm:pt modelId="{86B3B44A-9202-4260-B8CA-4FA353B9D83C}">
      <dgm:prSet/>
      <dgm:spPr/>
      <dgm:t>
        <a:bodyPr/>
        <a:lstStyle/>
        <a:p>
          <a:r>
            <a:rPr lang="en-US" b="0" i="0"/>
            <a:t>Data in HDFS is broken down into smaller blocks (64MB or 128MB) which are managed independently by different nodes in the Hadoop cluster.</a:t>
          </a:r>
          <a:endParaRPr lang="en-US"/>
        </a:p>
      </dgm:t>
    </dgm:pt>
    <dgm:pt modelId="{8BF0919B-F970-4AE1-82DA-5AF0D666CB2C}" type="parTrans" cxnId="{9597F5BB-3664-4CC4-BAEE-1B024EC168C3}">
      <dgm:prSet/>
      <dgm:spPr/>
      <dgm:t>
        <a:bodyPr/>
        <a:lstStyle/>
        <a:p>
          <a:endParaRPr lang="en-US"/>
        </a:p>
      </dgm:t>
    </dgm:pt>
    <dgm:pt modelId="{1E8E1277-9809-4637-850D-1E6941172F6C}" type="sibTrans" cxnId="{9597F5BB-3664-4CC4-BAEE-1B024EC168C3}">
      <dgm:prSet/>
      <dgm:spPr/>
      <dgm:t>
        <a:bodyPr/>
        <a:lstStyle/>
        <a:p>
          <a:endParaRPr lang="en-US"/>
        </a:p>
      </dgm:t>
    </dgm:pt>
    <dgm:pt modelId="{2BC71EC6-4B9B-4442-85DB-DA2748011AD4}" type="pres">
      <dgm:prSet presAssocID="{B7D3A5A8-323F-4133-B961-D3F6D95B2786}" presName="linear" presStyleCnt="0">
        <dgm:presLayoutVars>
          <dgm:dir/>
          <dgm:animLvl val="lvl"/>
          <dgm:resizeHandles val="exact"/>
        </dgm:presLayoutVars>
      </dgm:prSet>
      <dgm:spPr/>
    </dgm:pt>
    <dgm:pt modelId="{9D03F5EA-97FA-7347-A02B-6AF823CCD5A5}" type="pres">
      <dgm:prSet presAssocID="{0A433345-6700-495D-8713-E7D24DA183D0}" presName="parentLin" presStyleCnt="0"/>
      <dgm:spPr/>
    </dgm:pt>
    <dgm:pt modelId="{91294275-218E-1944-BF24-63A620BBB18E}" type="pres">
      <dgm:prSet presAssocID="{0A433345-6700-495D-8713-E7D24DA183D0}" presName="parentLeftMargin" presStyleLbl="node1" presStyleIdx="0" presStyleCnt="2"/>
      <dgm:spPr/>
    </dgm:pt>
    <dgm:pt modelId="{3E7E5713-24AF-1B40-AC80-A0CC68AD6AC2}" type="pres">
      <dgm:prSet presAssocID="{0A433345-6700-495D-8713-E7D24DA183D0}" presName="parentText" presStyleLbl="node1" presStyleIdx="0" presStyleCnt="2" custLinFactNeighborX="8714" custLinFactNeighborY="-1687">
        <dgm:presLayoutVars>
          <dgm:chMax val="0"/>
          <dgm:bulletEnabled val="1"/>
        </dgm:presLayoutVars>
      </dgm:prSet>
      <dgm:spPr/>
    </dgm:pt>
    <dgm:pt modelId="{F0127FA1-9BAE-6B48-8607-C07CD6928772}" type="pres">
      <dgm:prSet presAssocID="{0A433345-6700-495D-8713-E7D24DA183D0}" presName="negativeSpace" presStyleCnt="0"/>
      <dgm:spPr/>
    </dgm:pt>
    <dgm:pt modelId="{FDCF4E96-DEC7-8344-B3C6-104948F935EA}" type="pres">
      <dgm:prSet presAssocID="{0A433345-6700-495D-8713-E7D24DA183D0}" presName="childText" presStyleLbl="conFgAcc1" presStyleIdx="0" presStyleCnt="2">
        <dgm:presLayoutVars>
          <dgm:bulletEnabled val="1"/>
        </dgm:presLayoutVars>
      </dgm:prSet>
      <dgm:spPr/>
    </dgm:pt>
    <dgm:pt modelId="{7D7C2540-9C02-DA46-AD47-D671F864C919}" type="pres">
      <dgm:prSet presAssocID="{A753992B-FB22-42F8-8562-C3AAF37EABAF}" presName="spaceBetweenRectangles" presStyleCnt="0"/>
      <dgm:spPr/>
    </dgm:pt>
    <dgm:pt modelId="{C195028B-8D53-2147-98A1-FB40FAD25A93}" type="pres">
      <dgm:prSet presAssocID="{2E4B9C15-5BC0-48DC-A082-6E6A96F95BDB}" presName="parentLin" presStyleCnt="0"/>
      <dgm:spPr/>
    </dgm:pt>
    <dgm:pt modelId="{08081A49-F8AE-A740-96A2-2AE6FA4D1A71}" type="pres">
      <dgm:prSet presAssocID="{2E4B9C15-5BC0-48DC-A082-6E6A96F95BDB}" presName="parentLeftMargin" presStyleLbl="node1" presStyleIdx="0" presStyleCnt="2"/>
      <dgm:spPr/>
    </dgm:pt>
    <dgm:pt modelId="{E4F94FEF-707D-A84A-A22B-507063051004}" type="pres">
      <dgm:prSet presAssocID="{2E4B9C15-5BC0-48DC-A082-6E6A96F95BDB}" presName="parentText" presStyleLbl="node1" presStyleIdx="1" presStyleCnt="2">
        <dgm:presLayoutVars>
          <dgm:chMax val="0"/>
          <dgm:bulletEnabled val="1"/>
        </dgm:presLayoutVars>
      </dgm:prSet>
      <dgm:spPr/>
    </dgm:pt>
    <dgm:pt modelId="{03D93477-610F-8346-BA4C-2DB1197976B3}" type="pres">
      <dgm:prSet presAssocID="{2E4B9C15-5BC0-48DC-A082-6E6A96F95BDB}" presName="negativeSpace" presStyleCnt="0"/>
      <dgm:spPr/>
    </dgm:pt>
    <dgm:pt modelId="{2A3379F0-CDBD-174C-8468-1CF9197C9317}" type="pres">
      <dgm:prSet presAssocID="{2E4B9C15-5BC0-48DC-A082-6E6A96F95BDB}" presName="childText" presStyleLbl="conFgAcc1" presStyleIdx="1" presStyleCnt="2">
        <dgm:presLayoutVars>
          <dgm:bulletEnabled val="1"/>
        </dgm:presLayoutVars>
      </dgm:prSet>
      <dgm:spPr/>
    </dgm:pt>
  </dgm:ptLst>
  <dgm:cxnLst>
    <dgm:cxn modelId="{8DD7E601-AB7C-0C48-991E-F1192D01FFD2}" type="presOf" srcId="{6B5352F4-351C-4D9A-B0D3-4B282273506F}" destId="{FDCF4E96-DEC7-8344-B3C6-104948F935EA}" srcOrd="0" destOrd="0" presId="urn:microsoft.com/office/officeart/2005/8/layout/list1"/>
    <dgm:cxn modelId="{BC2C1E0D-3A15-3143-A0B7-C0268644C7F3}" type="presOf" srcId="{0A433345-6700-495D-8713-E7D24DA183D0}" destId="{91294275-218E-1944-BF24-63A620BBB18E}" srcOrd="0" destOrd="0" presId="urn:microsoft.com/office/officeart/2005/8/layout/list1"/>
    <dgm:cxn modelId="{B08F8963-1867-D944-8CC0-5CC4D01D9363}" type="presOf" srcId="{0A433345-6700-495D-8713-E7D24DA183D0}" destId="{3E7E5713-24AF-1B40-AC80-A0CC68AD6AC2}" srcOrd="1" destOrd="0" presId="urn:microsoft.com/office/officeart/2005/8/layout/list1"/>
    <dgm:cxn modelId="{05DD9666-9F9F-A243-BA04-73995830ED29}" type="presOf" srcId="{2E4B9C15-5BC0-48DC-A082-6E6A96F95BDB}" destId="{08081A49-F8AE-A740-96A2-2AE6FA4D1A71}" srcOrd="0" destOrd="0" presId="urn:microsoft.com/office/officeart/2005/8/layout/list1"/>
    <dgm:cxn modelId="{CF73338B-CEFF-49B9-B108-8D9B4A07B17D}" srcId="{0A433345-6700-495D-8713-E7D24DA183D0}" destId="{6B5352F4-351C-4D9A-B0D3-4B282273506F}" srcOrd="0" destOrd="0" parTransId="{B68C50E5-E68F-4853-864C-50ADD5F82133}" sibTransId="{32784A1C-12B4-40B1-8423-B53F7D439AF9}"/>
    <dgm:cxn modelId="{53DA949F-D04E-C24E-BB3F-B8948DFA86FC}" type="presOf" srcId="{86B3B44A-9202-4260-B8CA-4FA353B9D83C}" destId="{2A3379F0-CDBD-174C-8468-1CF9197C9317}" srcOrd="0" destOrd="0" presId="urn:microsoft.com/office/officeart/2005/8/layout/list1"/>
    <dgm:cxn modelId="{97DB55B2-03FE-0E43-9C78-5B518AA2615C}" type="presOf" srcId="{B7D3A5A8-323F-4133-B961-D3F6D95B2786}" destId="{2BC71EC6-4B9B-4442-85DB-DA2748011AD4}" srcOrd="0" destOrd="0" presId="urn:microsoft.com/office/officeart/2005/8/layout/list1"/>
    <dgm:cxn modelId="{4E20DEB5-5B3C-43F6-B57A-82659CF6CB23}" srcId="{B7D3A5A8-323F-4133-B961-D3F6D95B2786}" destId="{2E4B9C15-5BC0-48DC-A082-6E6A96F95BDB}" srcOrd="1" destOrd="0" parTransId="{BCACA309-8A22-4883-9555-0D26EF2D4D2C}" sibTransId="{235E984A-08EB-4336-A22C-84A51905A5CB}"/>
    <dgm:cxn modelId="{9597F5BB-3664-4CC4-BAEE-1B024EC168C3}" srcId="{2E4B9C15-5BC0-48DC-A082-6E6A96F95BDB}" destId="{86B3B44A-9202-4260-B8CA-4FA353B9D83C}" srcOrd="0" destOrd="0" parTransId="{8BF0919B-F970-4AE1-82DA-5AF0D666CB2C}" sibTransId="{1E8E1277-9809-4637-850D-1E6941172F6C}"/>
    <dgm:cxn modelId="{F0D7C6DB-4C10-4236-A4F8-7F92894E2135}" srcId="{B7D3A5A8-323F-4133-B961-D3F6D95B2786}" destId="{0A433345-6700-495D-8713-E7D24DA183D0}" srcOrd="0" destOrd="0" parTransId="{926779AC-AAE1-41CC-8114-71FC878EEE5B}" sibTransId="{A753992B-FB22-42F8-8562-C3AAF37EABAF}"/>
    <dgm:cxn modelId="{C99E09FC-F4A4-7C44-812D-DB83634B7BAA}" type="presOf" srcId="{2E4B9C15-5BC0-48DC-A082-6E6A96F95BDB}" destId="{E4F94FEF-707D-A84A-A22B-507063051004}" srcOrd="1" destOrd="0" presId="urn:microsoft.com/office/officeart/2005/8/layout/list1"/>
    <dgm:cxn modelId="{382B62EF-5580-FA43-B869-CEBEB1302329}" type="presParOf" srcId="{2BC71EC6-4B9B-4442-85DB-DA2748011AD4}" destId="{9D03F5EA-97FA-7347-A02B-6AF823CCD5A5}" srcOrd="0" destOrd="0" presId="urn:microsoft.com/office/officeart/2005/8/layout/list1"/>
    <dgm:cxn modelId="{08726572-369C-4543-9C93-8962E14DEBEC}" type="presParOf" srcId="{9D03F5EA-97FA-7347-A02B-6AF823CCD5A5}" destId="{91294275-218E-1944-BF24-63A620BBB18E}" srcOrd="0" destOrd="0" presId="urn:microsoft.com/office/officeart/2005/8/layout/list1"/>
    <dgm:cxn modelId="{4665E9D9-D3AB-3945-9540-7FC16386FED9}" type="presParOf" srcId="{9D03F5EA-97FA-7347-A02B-6AF823CCD5A5}" destId="{3E7E5713-24AF-1B40-AC80-A0CC68AD6AC2}" srcOrd="1" destOrd="0" presId="urn:microsoft.com/office/officeart/2005/8/layout/list1"/>
    <dgm:cxn modelId="{66240175-49E0-D345-9E44-2672FB16E57B}" type="presParOf" srcId="{2BC71EC6-4B9B-4442-85DB-DA2748011AD4}" destId="{F0127FA1-9BAE-6B48-8607-C07CD6928772}" srcOrd="1" destOrd="0" presId="urn:microsoft.com/office/officeart/2005/8/layout/list1"/>
    <dgm:cxn modelId="{C8558219-55FD-214A-A39A-5192CF74DAA9}" type="presParOf" srcId="{2BC71EC6-4B9B-4442-85DB-DA2748011AD4}" destId="{FDCF4E96-DEC7-8344-B3C6-104948F935EA}" srcOrd="2" destOrd="0" presId="urn:microsoft.com/office/officeart/2005/8/layout/list1"/>
    <dgm:cxn modelId="{6591341F-3624-FB42-B020-D25D0D3F5855}" type="presParOf" srcId="{2BC71EC6-4B9B-4442-85DB-DA2748011AD4}" destId="{7D7C2540-9C02-DA46-AD47-D671F864C919}" srcOrd="3" destOrd="0" presId="urn:microsoft.com/office/officeart/2005/8/layout/list1"/>
    <dgm:cxn modelId="{117169A5-B37A-9941-87F7-B7596DDF749E}" type="presParOf" srcId="{2BC71EC6-4B9B-4442-85DB-DA2748011AD4}" destId="{C195028B-8D53-2147-98A1-FB40FAD25A93}" srcOrd="4" destOrd="0" presId="urn:microsoft.com/office/officeart/2005/8/layout/list1"/>
    <dgm:cxn modelId="{2F9B288F-397F-5344-8538-F5685B32A175}" type="presParOf" srcId="{C195028B-8D53-2147-98A1-FB40FAD25A93}" destId="{08081A49-F8AE-A740-96A2-2AE6FA4D1A71}" srcOrd="0" destOrd="0" presId="urn:microsoft.com/office/officeart/2005/8/layout/list1"/>
    <dgm:cxn modelId="{C565190C-0D10-EF4B-A12D-C8C503D75A15}" type="presParOf" srcId="{C195028B-8D53-2147-98A1-FB40FAD25A93}" destId="{E4F94FEF-707D-A84A-A22B-507063051004}" srcOrd="1" destOrd="0" presId="urn:microsoft.com/office/officeart/2005/8/layout/list1"/>
    <dgm:cxn modelId="{A3939D8C-4465-004F-83A2-F577C9E5FCC3}" type="presParOf" srcId="{2BC71EC6-4B9B-4442-85DB-DA2748011AD4}" destId="{03D93477-610F-8346-BA4C-2DB1197976B3}" srcOrd="5" destOrd="0" presId="urn:microsoft.com/office/officeart/2005/8/layout/list1"/>
    <dgm:cxn modelId="{C844CD41-FCBC-494F-A0C6-F4D37B971464}" type="presParOf" srcId="{2BC71EC6-4B9B-4442-85DB-DA2748011AD4}" destId="{2A3379F0-CDBD-174C-8468-1CF9197C931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9A20E3F-D83A-4ACC-8B46-635D92FF527E}" type="doc">
      <dgm:prSet loTypeId="urn:microsoft.com/office/officeart/2005/8/layout/hierarchy3" loCatId="hierarchy" qsTypeId="urn:microsoft.com/office/officeart/2005/8/quickstyle/simple1" qsCatId="simple" csTypeId="urn:microsoft.com/office/officeart/2005/8/colors/accent4_2" csCatId="accent4" phldr="1"/>
      <dgm:spPr/>
      <dgm:t>
        <a:bodyPr/>
        <a:lstStyle/>
        <a:p>
          <a:endParaRPr lang="en-US"/>
        </a:p>
      </dgm:t>
    </dgm:pt>
    <dgm:pt modelId="{8BCD8962-114A-4B09-9D5B-108C0BD9AD2F}">
      <dgm:prSet/>
      <dgm:spPr/>
      <dgm:t>
        <a:bodyPr/>
        <a:lstStyle/>
        <a:p>
          <a:r>
            <a:rPr lang="en-US" b="0" i="0"/>
            <a:t>NameNode: </a:t>
          </a:r>
          <a:endParaRPr lang="en-US"/>
        </a:p>
      </dgm:t>
    </dgm:pt>
    <dgm:pt modelId="{1896EB40-852F-4002-BF76-C9B08738E79B}" type="parTrans" cxnId="{564BB9CA-F3E0-4525-8632-68362AD9FFA5}">
      <dgm:prSet/>
      <dgm:spPr/>
      <dgm:t>
        <a:bodyPr/>
        <a:lstStyle/>
        <a:p>
          <a:endParaRPr lang="en-US"/>
        </a:p>
      </dgm:t>
    </dgm:pt>
    <dgm:pt modelId="{A69BDEA5-8B16-48D1-B985-FCFB5BB40B8F}" type="sibTrans" cxnId="{564BB9CA-F3E0-4525-8632-68362AD9FFA5}">
      <dgm:prSet/>
      <dgm:spPr/>
      <dgm:t>
        <a:bodyPr/>
        <a:lstStyle/>
        <a:p>
          <a:endParaRPr lang="en-US"/>
        </a:p>
      </dgm:t>
    </dgm:pt>
    <dgm:pt modelId="{07DCB47F-8B8D-4238-A179-E63EB05C9A10}">
      <dgm:prSet/>
      <dgm:spPr/>
      <dgm:t>
        <a:bodyPr/>
        <a:lstStyle/>
        <a:p>
          <a:r>
            <a:rPr lang="en-US" b="0" i="0"/>
            <a:t>The master node that manages file system metadata.</a:t>
          </a:r>
          <a:endParaRPr lang="en-US"/>
        </a:p>
      </dgm:t>
    </dgm:pt>
    <dgm:pt modelId="{CD250BD0-C289-45C0-90A5-E88E561DA6BD}" type="parTrans" cxnId="{EC760E89-34CD-481E-8E90-27B07D45DD85}">
      <dgm:prSet/>
      <dgm:spPr/>
      <dgm:t>
        <a:bodyPr/>
        <a:lstStyle/>
        <a:p>
          <a:endParaRPr lang="en-US"/>
        </a:p>
      </dgm:t>
    </dgm:pt>
    <dgm:pt modelId="{2B172D5C-58BF-415D-B4C3-548B9182A848}" type="sibTrans" cxnId="{EC760E89-34CD-481E-8E90-27B07D45DD85}">
      <dgm:prSet/>
      <dgm:spPr/>
      <dgm:t>
        <a:bodyPr/>
        <a:lstStyle/>
        <a:p>
          <a:endParaRPr lang="en-US"/>
        </a:p>
      </dgm:t>
    </dgm:pt>
    <dgm:pt modelId="{D4433521-E081-4762-AC19-8DDD7DC145A3}">
      <dgm:prSet/>
      <dgm:spPr/>
      <dgm:t>
        <a:bodyPr/>
        <a:lstStyle/>
        <a:p>
          <a:r>
            <a:rPr lang="en-US" b="0" i="0"/>
            <a:t>DataNodes: </a:t>
          </a:r>
          <a:endParaRPr lang="en-US"/>
        </a:p>
      </dgm:t>
    </dgm:pt>
    <dgm:pt modelId="{1813EEA8-867E-46FC-8978-B63B0A32AB1E}" type="parTrans" cxnId="{97874C8E-CD87-452F-B38A-CE6016F8E27F}">
      <dgm:prSet/>
      <dgm:spPr/>
      <dgm:t>
        <a:bodyPr/>
        <a:lstStyle/>
        <a:p>
          <a:endParaRPr lang="en-US"/>
        </a:p>
      </dgm:t>
    </dgm:pt>
    <dgm:pt modelId="{88A2F951-CE98-417A-8689-78C60593B9EA}" type="sibTrans" cxnId="{97874C8E-CD87-452F-B38A-CE6016F8E27F}">
      <dgm:prSet/>
      <dgm:spPr/>
      <dgm:t>
        <a:bodyPr/>
        <a:lstStyle/>
        <a:p>
          <a:endParaRPr lang="en-US"/>
        </a:p>
      </dgm:t>
    </dgm:pt>
    <dgm:pt modelId="{203573C2-F3B9-460E-B3BE-F376E2D806E2}">
      <dgm:prSet/>
      <dgm:spPr/>
      <dgm:t>
        <a:bodyPr/>
        <a:lstStyle/>
        <a:p>
          <a:r>
            <a:rPr lang="en-US" b="0" i="0" dirty="0"/>
            <a:t>Worker nodes that store actual data.</a:t>
          </a:r>
          <a:endParaRPr lang="en-US" dirty="0"/>
        </a:p>
      </dgm:t>
    </dgm:pt>
    <dgm:pt modelId="{4A714EB2-E101-4B57-A6A6-F96D852B25EC}" type="parTrans" cxnId="{916BC9CF-A8BC-431D-A6D9-A66C3BA72CFE}">
      <dgm:prSet/>
      <dgm:spPr/>
      <dgm:t>
        <a:bodyPr/>
        <a:lstStyle/>
        <a:p>
          <a:endParaRPr lang="en-US"/>
        </a:p>
      </dgm:t>
    </dgm:pt>
    <dgm:pt modelId="{1B639D1F-D46A-4397-81B7-D6DFEC7680F6}" type="sibTrans" cxnId="{916BC9CF-A8BC-431D-A6D9-A66C3BA72CFE}">
      <dgm:prSet/>
      <dgm:spPr/>
      <dgm:t>
        <a:bodyPr/>
        <a:lstStyle/>
        <a:p>
          <a:endParaRPr lang="en-US"/>
        </a:p>
      </dgm:t>
    </dgm:pt>
    <dgm:pt modelId="{871539D0-337A-A847-A58C-67BCEE806DA3}" type="pres">
      <dgm:prSet presAssocID="{C9A20E3F-D83A-4ACC-8B46-635D92FF527E}" presName="diagram" presStyleCnt="0">
        <dgm:presLayoutVars>
          <dgm:chPref val="1"/>
          <dgm:dir/>
          <dgm:animOne val="branch"/>
          <dgm:animLvl val="lvl"/>
          <dgm:resizeHandles/>
        </dgm:presLayoutVars>
      </dgm:prSet>
      <dgm:spPr/>
    </dgm:pt>
    <dgm:pt modelId="{51F0E583-1F9A-A345-975E-F29AB30CD889}" type="pres">
      <dgm:prSet presAssocID="{8BCD8962-114A-4B09-9D5B-108C0BD9AD2F}" presName="root" presStyleCnt="0"/>
      <dgm:spPr/>
    </dgm:pt>
    <dgm:pt modelId="{F119A35B-BD90-6E40-AFE8-25E6F6DB871C}" type="pres">
      <dgm:prSet presAssocID="{8BCD8962-114A-4B09-9D5B-108C0BD9AD2F}" presName="rootComposite" presStyleCnt="0"/>
      <dgm:spPr/>
    </dgm:pt>
    <dgm:pt modelId="{744398E8-4DEA-794B-96A6-47AC03EA1779}" type="pres">
      <dgm:prSet presAssocID="{8BCD8962-114A-4B09-9D5B-108C0BD9AD2F}" presName="rootText" presStyleLbl="node1" presStyleIdx="0" presStyleCnt="2"/>
      <dgm:spPr/>
    </dgm:pt>
    <dgm:pt modelId="{67648986-4160-3141-B0B9-C44FF7F12084}" type="pres">
      <dgm:prSet presAssocID="{8BCD8962-114A-4B09-9D5B-108C0BD9AD2F}" presName="rootConnector" presStyleLbl="node1" presStyleIdx="0" presStyleCnt="2"/>
      <dgm:spPr/>
    </dgm:pt>
    <dgm:pt modelId="{F95268E9-4056-8D4C-89EA-226B521116AD}" type="pres">
      <dgm:prSet presAssocID="{8BCD8962-114A-4B09-9D5B-108C0BD9AD2F}" presName="childShape" presStyleCnt="0"/>
      <dgm:spPr/>
    </dgm:pt>
    <dgm:pt modelId="{2AA3BA76-7BE6-B84F-B047-6E465808CC07}" type="pres">
      <dgm:prSet presAssocID="{CD250BD0-C289-45C0-90A5-E88E561DA6BD}" presName="Name13" presStyleLbl="parChTrans1D2" presStyleIdx="0" presStyleCnt="2"/>
      <dgm:spPr/>
    </dgm:pt>
    <dgm:pt modelId="{C0592552-C6D5-F249-A47D-6E37E31215B2}" type="pres">
      <dgm:prSet presAssocID="{07DCB47F-8B8D-4238-A179-E63EB05C9A10}" presName="childText" presStyleLbl="bgAcc1" presStyleIdx="0" presStyleCnt="2">
        <dgm:presLayoutVars>
          <dgm:bulletEnabled val="1"/>
        </dgm:presLayoutVars>
      </dgm:prSet>
      <dgm:spPr/>
    </dgm:pt>
    <dgm:pt modelId="{AF071C35-5D97-4449-946D-ACD634255D2D}" type="pres">
      <dgm:prSet presAssocID="{D4433521-E081-4762-AC19-8DDD7DC145A3}" presName="root" presStyleCnt="0"/>
      <dgm:spPr/>
    </dgm:pt>
    <dgm:pt modelId="{6C647460-93C7-B246-B1AC-4BDD37672BAD}" type="pres">
      <dgm:prSet presAssocID="{D4433521-E081-4762-AC19-8DDD7DC145A3}" presName="rootComposite" presStyleCnt="0"/>
      <dgm:spPr/>
    </dgm:pt>
    <dgm:pt modelId="{E031BFAF-96B3-DE49-A110-0F325DCA5C8A}" type="pres">
      <dgm:prSet presAssocID="{D4433521-E081-4762-AC19-8DDD7DC145A3}" presName="rootText" presStyleLbl="node1" presStyleIdx="1" presStyleCnt="2" custLinFactNeighborX="940" custLinFactNeighborY="-627"/>
      <dgm:spPr/>
    </dgm:pt>
    <dgm:pt modelId="{E36B04CB-E81F-E34E-B2BC-05D0E3CA4873}" type="pres">
      <dgm:prSet presAssocID="{D4433521-E081-4762-AC19-8DDD7DC145A3}" presName="rootConnector" presStyleLbl="node1" presStyleIdx="1" presStyleCnt="2"/>
      <dgm:spPr/>
    </dgm:pt>
    <dgm:pt modelId="{5DD46C35-C948-4C40-A612-1C5DBF3762A5}" type="pres">
      <dgm:prSet presAssocID="{D4433521-E081-4762-AC19-8DDD7DC145A3}" presName="childShape" presStyleCnt="0"/>
      <dgm:spPr/>
    </dgm:pt>
    <dgm:pt modelId="{9B2E5B7C-6769-E442-98E8-FED5896B7E78}" type="pres">
      <dgm:prSet presAssocID="{4A714EB2-E101-4B57-A6A6-F96D852B25EC}" presName="Name13" presStyleLbl="parChTrans1D2" presStyleIdx="1" presStyleCnt="2"/>
      <dgm:spPr/>
    </dgm:pt>
    <dgm:pt modelId="{82BBD294-3C6F-D74E-81AA-0E86343147D7}" type="pres">
      <dgm:prSet presAssocID="{203573C2-F3B9-460E-B3BE-F376E2D806E2}" presName="childText" presStyleLbl="bgAcc1" presStyleIdx="1" presStyleCnt="2">
        <dgm:presLayoutVars>
          <dgm:bulletEnabled val="1"/>
        </dgm:presLayoutVars>
      </dgm:prSet>
      <dgm:spPr/>
    </dgm:pt>
  </dgm:ptLst>
  <dgm:cxnLst>
    <dgm:cxn modelId="{28CF002B-F940-5B45-8D66-4050EF53796C}" type="presOf" srcId="{203573C2-F3B9-460E-B3BE-F376E2D806E2}" destId="{82BBD294-3C6F-D74E-81AA-0E86343147D7}" srcOrd="0" destOrd="0" presId="urn:microsoft.com/office/officeart/2005/8/layout/hierarchy3"/>
    <dgm:cxn modelId="{849F0730-A74E-7C41-BA60-156594D8CB8E}" type="presOf" srcId="{8BCD8962-114A-4B09-9D5B-108C0BD9AD2F}" destId="{67648986-4160-3141-B0B9-C44FF7F12084}" srcOrd="1" destOrd="0" presId="urn:microsoft.com/office/officeart/2005/8/layout/hierarchy3"/>
    <dgm:cxn modelId="{AF80E540-2346-AB43-97DD-B8A1836D0895}" type="presOf" srcId="{CD250BD0-C289-45C0-90A5-E88E561DA6BD}" destId="{2AA3BA76-7BE6-B84F-B047-6E465808CC07}" srcOrd="0" destOrd="0" presId="urn:microsoft.com/office/officeart/2005/8/layout/hierarchy3"/>
    <dgm:cxn modelId="{F874414B-521E-EB40-929E-506E68148C69}" type="presOf" srcId="{4A714EB2-E101-4B57-A6A6-F96D852B25EC}" destId="{9B2E5B7C-6769-E442-98E8-FED5896B7E78}" srcOrd="0" destOrd="0" presId="urn:microsoft.com/office/officeart/2005/8/layout/hierarchy3"/>
    <dgm:cxn modelId="{174DA94B-F433-5F4F-AFC3-1BF4ED5BDB02}" type="presOf" srcId="{07DCB47F-8B8D-4238-A179-E63EB05C9A10}" destId="{C0592552-C6D5-F249-A47D-6E37E31215B2}" srcOrd="0" destOrd="0" presId="urn:microsoft.com/office/officeart/2005/8/layout/hierarchy3"/>
    <dgm:cxn modelId="{AB246872-9645-694D-AF8F-1765D75AF714}" type="presOf" srcId="{D4433521-E081-4762-AC19-8DDD7DC145A3}" destId="{E36B04CB-E81F-E34E-B2BC-05D0E3CA4873}" srcOrd="1" destOrd="0" presId="urn:microsoft.com/office/officeart/2005/8/layout/hierarchy3"/>
    <dgm:cxn modelId="{BE71D386-A283-944C-9512-3966A48FFA53}" type="presOf" srcId="{8BCD8962-114A-4B09-9D5B-108C0BD9AD2F}" destId="{744398E8-4DEA-794B-96A6-47AC03EA1779}" srcOrd="0" destOrd="0" presId="urn:microsoft.com/office/officeart/2005/8/layout/hierarchy3"/>
    <dgm:cxn modelId="{EC760E89-34CD-481E-8E90-27B07D45DD85}" srcId="{8BCD8962-114A-4B09-9D5B-108C0BD9AD2F}" destId="{07DCB47F-8B8D-4238-A179-E63EB05C9A10}" srcOrd="0" destOrd="0" parTransId="{CD250BD0-C289-45C0-90A5-E88E561DA6BD}" sibTransId="{2B172D5C-58BF-415D-B4C3-548B9182A848}"/>
    <dgm:cxn modelId="{1381B08A-C19B-5C4B-911D-8BF63474327C}" type="presOf" srcId="{D4433521-E081-4762-AC19-8DDD7DC145A3}" destId="{E031BFAF-96B3-DE49-A110-0F325DCA5C8A}" srcOrd="0" destOrd="0" presId="urn:microsoft.com/office/officeart/2005/8/layout/hierarchy3"/>
    <dgm:cxn modelId="{97874C8E-CD87-452F-B38A-CE6016F8E27F}" srcId="{C9A20E3F-D83A-4ACC-8B46-635D92FF527E}" destId="{D4433521-E081-4762-AC19-8DDD7DC145A3}" srcOrd="1" destOrd="0" parTransId="{1813EEA8-867E-46FC-8978-B63B0A32AB1E}" sibTransId="{88A2F951-CE98-417A-8689-78C60593B9EA}"/>
    <dgm:cxn modelId="{2B5A84B0-54A2-F24F-A8DA-E913A51A1F35}" type="presOf" srcId="{C9A20E3F-D83A-4ACC-8B46-635D92FF527E}" destId="{871539D0-337A-A847-A58C-67BCEE806DA3}" srcOrd="0" destOrd="0" presId="urn:microsoft.com/office/officeart/2005/8/layout/hierarchy3"/>
    <dgm:cxn modelId="{564BB9CA-F3E0-4525-8632-68362AD9FFA5}" srcId="{C9A20E3F-D83A-4ACC-8B46-635D92FF527E}" destId="{8BCD8962-114A-4B09-9D5B-108C0BD9AD2F}" srcOrd="0" destOrd="0" parTransId="{1896EB40-852F-4002-BF76-C9B08738E79B}" sibTransId="{A69BDEA5-8B16-48D1-B985-FCFB5BB40B8F}"/>
    <dgm:cxn modelId="{916BC9CF-A8BC-431D-A6D9-A66C3BA72CFE}" srcId="{D4433521-E081-4762-AC19-8DDD7DC145A3}" destId="{203573C2-F3B9-460E-B3BE-F376E2D806E2}" srcOrd="0" destOrd="0" parTransId="{4A714EB2-E101-4B57-A6A6-F96D852B25EC}" sibTransId="{1B639D1F-D46A-4397-81B7-D6DFEC7680F6}"/>
    <dgm:cxn modelId="{C1FB0298-A79B-6147-B9AA-48631231E9C1}" type="presParOf" srcId="{871539D0-337A-A847-A58C-67BCEE806DA3}" destId="{51F0E583-1F9A-A345-975E-F29AB30CD889}" srcOrd="0" destOrd="0" presId="urn:microsoft.com/office/officeart/2005/8/layout/hierarchy3"/>
    <dgm:cxn modelId="{FDCEA7D2-979B-D94A-B17A-497E3E2E8D36}" type="presParOf" srcId="{51F0E583-1F9A-A345-975E-F29AB30CD889}" destId="{F119A35B-BD90-6E40-AFE8-25E6F6DB871C}" srcOrd="0" destOrd="0" presId="urn:microsoft.com/office/officeart/2005/8/layout/hierarchy3"/>
    <dgm:cxn modelId="{1745C1C0-B590-ED43-937F-7CD0250B9618}" type="presParOf" srcId="{F119A35B-BD90-6E40-AFE8-25E6F6DB871C}" destId="{744398E8-4DEA-794B-96A6-47AC03EA1779}" srcOrd="0" destOrd="0" presId="urn:microsoft.com/office/officeart/2005/8/layout/hierarchy3"/>
    <dgm:cxn modelId="{013D087C-F623-7A49-84F0-556A7BF86F06}" type="presParOf" srcId="{F119A35B-BD90-6E40-AFE8-25E6F6DB871C}" destId="{67648986-4160-3141-B0B9-C44FF7F12084}" srcOrd="1" destOrd="0" presId="urn:microsoft.com/office/officeart/2005/8/layout/hierarchy3"/>
    <dgm:cxn modelId="{85CF93FF-D08D-4A41-A748-F0ECB52A9D83}" type="presParOf" srcId="{51F0E583-1F9A-A345-975E-F29AB30CD889}" destId="{F95268E9-4056-8D4C-89EA-226B521116AD}" srcOrd="1" destOrd="0" presId="urn:microsoft.com/office/officeart/2005/8/layout/hierarchy3"/>
    <dgm:cxn modelId="{6A51650B-0608-2F4A-955D-21C48E6578FB}" type="presParOf" srcId="{F95268E9-4056-8D4C-89EA-226B521116AD}" destId="{2AA3BA76-7BE6-B84F-B047-6E465808CC07}" srcOrd="0" destOrd="0" presId="urn:microsoft.com/office/officeart/2005/8/layout/hierarchy3"/>
    <dgm:cxn modelId="{64660D6E-0A1B-BF4B-8BA4-F164CE10B596}" type="presParOf" srcId="{F95268E9-4056-8D4C-89EA-226B521116AD}" destId="{C0592552-C6D5-F249-A47D-6E37E31215B2}" srcOrd="1" destOrd="0" presId="urn:microsoft.com/office/officeart/2005/8/layout/hierarchy3"/>
    <dgm:cxn modelId="{DF1E55B7-8F8C-2D4F-BE81-085380B65972}" type="presParOf" srcId="{871539D0-337A-A847-A58C-67BCEE806DA3}" destId="{AF071C35-5D97-4449-946D-ACD634255D2D}" srcOrd="1" destOrd="0" presId="urn:microsoft.com/office/officeart/2005/8/layout/hierarchy3"/>
    <dgm:cxn modelId="{3D2819C0-2CB6-5645-8C70-C06B57EEE628}" type="presParOf" srcId="{AF071C35-5D97-4449-946D-ACD634255D2D}" destId="{6C647460-93C7-B246-B1AC-4BDD37672BAD}" srcOrd="0" destOrd="0" presId="urn:microsoft.com/office/officeart/2005/8/layout/hierarchy3"/>
    <dgm:cxn modelId="{9DC986F9-0F9C-5545-BACA-90DDCEC9F199}" type="presParOf" srcId="{6C647460-93C7-B246-B1AC-4BDD37672BAD}" destId="{E031BFAF-96B3-DE49-A110-0F325DCA5C8A}" srcOrd="0" destOrd="0" presId="urn:microsoft.com/office/officeart/2005/8/layout/hierarchy3"/>
    <dgm:cxn modelId="{E46C4C5A-A0A1-5B43-88FD-82E25E898E04}" type="presParOf" srcId="{6C647460-93C7-B246-B1AC-4BDD37672BAD}" destId="{E36B04CB-E81F-E34E-B2BC-05D0E3CA4873}" srcOrd="1" destOrd="0" presId="urn:microsoft.com/office/officeart/2005/8/layout/hierarchy3"/>
    <dgm:cxn modelId="{E6A0239D-F21E-2042-9B08-2BB56AA5E3B2}" type="presParOf" srcId="{AF071C35-5D97-4449-946D-ACD634255D2D}" destId="{5DD46C35-C948-4C40-A612-1C5DBF3762A5}" srcOrd="1" destOrd="0" presId="urn:microsoft.com/office/officeart/2005/8/layout/hierarchy3"/>
    <dgm:cxn modelId="{817F4DB8-5004-9B47-8E8C-9D0918EDAE47}" type="presParOf" srcId="{5DD46C35-C948-4C40-A612-1C5DBF3762A5}" destId="{9B2E5B7C-6769-E442-98E8-FED5896B7E78}" srcOrd="0" destOrd="0" presId="urn:microsoft.com/office/officeart/2005/8/layout/hierarchy3"/>
    <dgm:cxn modelId="{D0954DA6-F39F-D84B-9789-3BAA14050A80}" type="presParOf" srcId="{5DD46C35-C948-4C40-A612-1C5DBF3762A5}" destId="{82BBD294-3C6F-D74E-81AA-0E86343147D7}"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BB55033-FC1C-4180-85BF-59DCA80EFEAF}" type="doc">
      <dgm:prSet loTypeId="urn:microsoft.com/office/officeart/2016/7/layout/LinearArrowProcessNumbered" loCatId="process" qsTypeId="urn:microsoft.com/office/officeart/2005/8/quickstyle/simple2" qsCatId="simple" csTypeId="urn:microsoft.com/office/officeart/2005/8/colors/accent4_2" csCatId="accent4" phldr="1"/>
      <dgm:spPr/>
      <dgm:t>
        <a:bodyPr/>
        <a:lstStyle/>
        <a:p>
          <a:endParaRPr lang="en-US"/>
        </a:p>
      </dgm:t>
    </dgm:pt>
    <dgm:pt modelId="{B4935DCE-F1F2-4E64-8558-41A3E6330907}">
      <dgm:prSet/>
      <dgm:spPr/>
      <dgm:t>
        <a:bodyPr/>
        <a:lstStyle/>
        <a:p>
          <a:r>
            <a:rPr lang="en-US" b="0" i="0"/>
            <a:t>Step 1: The client communicates with the NameNode to open the file for writing.</a:t>
          </a:r>
          <a:endParaRPr lang="en-US"/>
        </a:p>
      </dgm:t>
    </dgm:pt>
    <dgm:pt modelId="{18A2C669-AFA3-4D99-90BC-0A815F78FED6}" type="parTrans" cxnId="{4C8202E0-CA27-4ACD-8417-951AC69D7B8A}">
      <dgm:prSet/>
      <dgm:spPr/>
      <dgm:t>
        <a:bodyPr/>
        <a:lstStyle/>
        <a:p>
          <a:endParaRPr lang="en-US"/>
        </a:p>
      </dgm:t>
    </dgm:pt>
    <dgm:pt modelId="{2395E7B3-6BCA-4BC9-B390-16CE8E6E6EE8}" type="sibTrans" cxnId="{4C8202E0-CA27-4ACD-8417-951AC69D7B8A}">
      <dgm:prSet phldrT="1" phldr="0"/>
      <dgm:spPr/>
      <dgm:t>
        <a:bodyPr/>
        <a:lstStyle/>
        <a:p>
          <a:r>
            <a:rPr lang="en-US"/>
            <a:t>1</a:t>
          </a:r>
        </a:p>
      </dgm:t>
    </dgm:pt>
    <dgm:pt modelId="{28C85467-1CE3-48C3-8F38-CA38E33FAA70}">
      <dgm:prSet/>
      <dgm:spPr/>
      <dgm:t>
        <a:bodyPr/>
        <a:lstStyle/>
        <a:p>
          <a:r>
            <a:rPr lang="en-US" b="0" i="0"/>
            <a:t>Step 2: The NameNode performs various checks to ensure the file doesn't already exist, and the client has the right permissions to write to it.</a:t>
          </a:r>
          <a:endParaRPr lang="en-US"/>
        </a:p>
      </dgm:t>
    </dgm:pt>
    <dgm:pt modelId="{D91B2F0F-BF8C-4346-8477-EB7DC57443B1}" type="parTrans" cxnId="{4BF8FBE3-BC34-498E-9EDB-F996A64FB5B8}">
      <dgm:prSet/>
      <dgm:spPr/>
      <dgm:t>
        <a:bodyPr/>
        <a:lstStyle/>
        <a:p>
          <a:endParaRPr lang="en-US"/>
        </a:p>
      </dgm:t>
    </dgm:pt>
    <dgm:pt modelId="{7807FE35-398E-4B51-AC66-EF7DC5B2FD2E}" type="sibTrans" cxnId="{4BF8FBE3-BC34-498E-9EDB-F996A64FB5B8}">
      <dgm:prSet phldrT="2" phldr="0"/>
      <dgm:spPr/>
      <dgm:t>
        <a:bodyPr/>
        <a:lstStyle/>
        <a:p>
          <a:r>
            <a:rPr lang="en-US"/>
            <a:t>2</a:t>
          </a:r>
        </a:p>
      </dgm:t>
    </dgm:pt>
    <dgm:pt modelId="{0CB4045F-20CD-4533-88FF-372CECC5BB0A}">
      <dgm:prSet/>
      <dgm:spPr/>
      <dgm:t>
        <a:bodyPr/>
        <a:lstStyle/>
        <a:p>
          <a:r>
            <a:rPr lang="en-US" b="0" i="0"/>
            <a:t>Step 3: The NameNode inserts the file name into the file system hierarchy and allocates a data block for it.</a:t>
          </a:r>
          <a:endParaRPr lang="en-US"/>
        </a:p>
      </dgm:t>
    </dgm:pt>
    <dgm:pt modelId="{BA498384-1980-46AD-A5D9-6A5A2EA883F0}" type="parTrans" cxnId="{51B2B06B-E43B-488A-9541-36C4D7C94DF2}">
      <dgm:prSet/>
      <dgm:spPr/>
      <dgm:t>
        <a:bodyPr/>
        <a:lstStyle/>
        <a:p>
          <a:endParaRPr lang="en-US"/>
        </a:p>
      </dgm:t>
    </dgm:pt>
    <dgm:pt modelId="{D583A36A-A581-437D-9104-4E3762E796CD}" type="sibTrans" cxnId="{51B2B06B-E43B-488A-9541-36C4D7C94DF2}">
      <dgm:prSet phldrT="3" phldr="0"/>
      <dgm:spPr/>
      <dgm:t>
        <a:bodyPr/>
        <a:lstStyle/>
        <a:p>
          <a:r>
            <a:rPr lang="en-US"/>
            <a:t>3</a:t>
          </a:r>
        </a:p>
      </dgm:t>
    </dgm:pt>
    <dgm:pt modelId="{6FB609D1-0672-451C-8077-B4B2F38098EB}">
      <dgm:prSet/>
      <dgm:spPr/>
      <dgm:t>
        <a:bodyPr/>
        <a:lstStyle/>
        <a:p>
          <a:r>
            <a:rPr lang="en-US" b="0" i="0"/>
            <a:t>Step 4: The NameNode responds to the client with the ID of the block and a list of DataNode addresses where the block should be written to.</a:t>
          </a:r>
          <a:endParaRPr lang="en-US"/>
        </a:p>
      </dgm:t>
    </dgm:pt>
    <dgm:pt modelId="{CB9F9EE2-EAD2-4271-970E-DD69A3B56799}" type="parTrans" cxnId="{6B7B06EE-6568-4D13-95D9-46AF1D7A713C}">
      <dgm:prSet/>
      <dgm:spPr/>
      <dgm:t>
        <a:bodyPr/>
        <a:lstStyle/>
        <a:p>
          <a:endParaRPr lang="en-US"/>
        </a:p>
      </dgm:t>
    </dgm:pt>
    <dgm:pt modelId="{9C673C82-7B29-43A4-A35C-D91F677E6AF3}" type="sibTrans" cxnId="{6B7B06EE-6568-4D13-95D9-46AF1D7A713C}">
      <dgm:prSet phldrT="4" phldr="0"/>
      <dgm:spPr/>
      <dgm:t>
        <a:bodyPr/>
        <a:lstStyle/>
        <a:p>
          <a:r>
            <a:rPr lang="en-US"/>
            <a:t>4</a:t>
          </a:r>
        </a:p>
      </dgm:t>
    </dgm:pt>
    <dgm:pt modelId="{28521571-0F9D-496A-99F0-A5DAC41BB1EC}">
      <dgm:prSet/>
      <dgm:spPr/>
      <dgm:t>
        <a:bodyPr/>
        <a:lstStyle/>
        <a:p>
          <a:r>
            <a:rPr lang="en-US" b="0" i="0" dirty="0"/>
            <a:t>Step 5: The client writes the data to the </a:t>
          </a:r>
          <a:r>
            <a:rPr lang="en-US" b="0" i="0" dirty="0" err="1"/>
            <a:t>DataNodes</a:t>
          </a:r>
          <a:r>
            <a:rPr lang="en-US" b="0" i="0" dirty="0"/>
            <a:t> in a pipeline fashion, i.e., data is written to the first </a:t>
          </a:r>
          <a:r>
            <a:rPr lang="en-US" b="0" i="0" dirty="0" err="1"/>
            <a:t>DataNode</a:t>
          </a:r>
          <a:r>
            <a:rPr lang="en-US" b="0" i="0" dirty="0"/>
            <a:t>, which relays it to the next </a:t>
          </a:r>
          <a:r>
            <a:rPr lang="en-US" b="0" i="0" dirty="0" err="1"/>
            <a:t>DataNode</a:t>
          </a:r>
          <a:r>
            <a:rPr lang="en-US" b="0" i="0" dirty="0"/>
            <a:t>.</a:t>
          </a:r>
          <a:endParaRPr lang="en-US" dirty="0"/>
        </a:p>
      </dgm:t>
    </dgm:pt>
    <dgm:pt modelId="{F602D47D-7CF4-4EA1-938C-F163DCE78211}" type="parTrans" cxnId="{FC100430-A169-4CC8-A16E-6634A106DB48}">
      <dgm:prSet/>
      <dgm:spPr/>
      <dgm:t>
        <a:bodyPr/>
        <a:lstStyle/>
        <a:p>
          <a:endParaRPr lang="en-US"/>
        </a:p>
      </dgm:t>
    </dgm:pt>
    <dgm:pt modelId="{88AF54E5-2D5A-4081-8365-871324C3A482}" type="sibTrans" cxnId="{FC100430-A169-4CC8-A16E-6634A106DB48}">
      <dgm:prSet phldrT="5" phldr="0"/>
      <dgm:spPr/>
      <dgm:t>
        <a:bodyPr/>
        <a:lstStyle/>
        <a:p>
          <a:r>
            <a:rPr lang="en-US"/>
            <a:t>5</a:t>
          </a:r>
        </a:p>
      </dgm:t>
    </dgm:pt>
    <dgm:pt modelId="{20EB01DC-0060-4D33-9241-8121D743B8D1}">
      <dgm:prSet/>
      <dgm:spPr/>
      <dgm:t>
        <a:bodyPr/>
        <a:lstStyle/>
        <a:p>
          <a:r>
            <a:rPr lang="en-US" b="0" i="0"/>
            <a:t>Step 6: Once all the data is written, the client communicates this to the NameNode, which then finalizes the file creation process.</a:t>
          </a:r>
          <a:endParaRPr lang="en-US"/>
        </a:p>
      </dgm:t>
    </dgm:pt>
    <dgm:pt modelId="{B2E72605-09D2-48DC-B69E-1F1A6E25058A}" type="parTrans" cxnId="{3E5B7EB5-7EFD-4C1D-91F5-0A9E47B3C0FB}">
      <dgm:prSet/>
      <dgm:spPr/>
      <dgm:t>
        <a:bodyPr/>
        <a:lstStyle/>
        <a:p>
          <a:endParaRPr lang="en-US"/>
        </a:p>
      </dgm:t>
    </dgm:pt>
    <dgm:pt modelId="{362A4FCA-B5B9-4115-979E-8CC52259CF43}" type="sibTrans" cxnId="{3E5B7EB5-7EFD-4C1D-91F5-0A9E47B3C0FB}">
      <dgm:prSet phldrT="6" phldr="0"/>
      <dgm:spPr/>
      <dgm:t>
        <a:bodyPr/>
        <a:lstStyle/>
        <a:p>
          <a:r>
            <a:rPr lang="en-US"/>
            <a:t>6</a:t>
          </a:r>
        </a:p>
      </dgm:t>
    </dgm:pt>
    <dgm:pt modelId="{970B6A57-FED0-064D-8D5D-B939446B340A}" type="pres">
      <dgm:prSet presAssocID="{3BB55033-FC1C-4180-85BF-59DCA80EFEAF}" presName="linearFlow" presStyleCnt="0">
        <dgm:presLayoutVars>
          <dgm:dir/>
          <dgm:animLvl val="lvl"/>
          <dgm:resizeHandles val="exact"/>
        </dgm:presLayoutVars>
      </dgm:prSet>
      <dgm:spPr/>
    </dgm:pt>
    <dgm:pt modelId="{2D546B07-51EA-0A48-A289-EE983283E10E}" type="pres">
      <dgm:prSet presAssocID="{B4935DCE-F1F2-4E64-8558-41A3E6330907}" presName="compositeNode" presStyleCnt="0"/>
      <dgm:spPr/>
    </dgm:pt>
    <dgm:pt modelId="{066C524B-0AF4-EC40-AB71-4D011DFFC9E2}" type="pres">
      <dgm:prSet presAssocID="{B4935DCE-F1F2-4E64-8558-41A3E6330907}" presName="parTx" presStyleLbl="node1" presStyleIdx="0" presStyleCnt="0">
        <dgm:presLayoutVars>
          <dgm:chMax val="0"/>
          <dgm:chPref val="0"/>
          <dgm:bulletEnabled val="1"/>
        </dgm:presLayoutVars>
      </dgm:prSet>
      <dgm:spPr/>
    </dgm:pt>
    <dgm:pt modelId="{157B438B-4F40-9646-A825-3A7F40FEA7BB}" type="pres">
      <dgm:prSet presAssocID="{B4935DCE-F1F2-4E64-8558-41A3E6330907}" presName="parSh" presStyleCnt="0"/>
      <dgm:spPr/>
    </dgm:pt>
    <dgm:pt modelId="{0145C5BB-91A8-F640-AA44-ED16C40105BF}" type="pres">
      <dgm:prSet presAssocID="{B4935DCE-F1F2-4E64-8558-41A3E6330907}" presName="lineNode" presStyleLbl="alignAccFollowNode1" presStyleIdx="0" presStyleCnt="18"/>
      <dgm:spPr/>
    </dgm:pt>
    <dgm:pt modelId="{463DC968-7312-214B-83F3-C98EB4A13EEF}" type="pres">
      <dgm:prSet presAssocID="{B4935DCE-F1F2-4E64-8558-41A3E6330907}" presName="lineArrowNode" presStyleLbl="alignAccFollowNode1" presStyleIdx="1" presStyleCnt="18"/>
      <dgm:spPr/>
    </dgm:pt>
    <dgm:pt modelId="{E013A411-19E8-C04C-A882-E5D1BC9812C4}" type="pres">
      <dgm:prSet presAssocID="{2395E7B3-6BCA-4BC9-B390-16CE8E6E6EE8}" presName="sibTransNodeCircle" presStyleLbl="alignNode1" presStyleIdx="0" presStyleCnt="6">
        <dgm:presLayoutVars>
          <dgm:chMax val="0"/>
          <dgm:bulletEnabled/>
        </dgm:presLayoutVars>
      </dgm:prSet>
      <dgm:spPr/>
    </dgm:pt>
    <dgm:pt modelId="{E49F6D34-6112-1E42-99A0-348F5176378F}" type="pres">
      <dgm:prSet presAssocID="{2395E7B3-6BCA-4BC9-B390-16CE8E6E6EE8}" presName="spacerBetweenCircleAndCallout" presStyleCnt="0">
        <dgm:presLayoutVars/>
      </dgm:prSet>
      <dgm:spPr/>
    </dgm:pt>
    <dgm:pt modelId="{F0498C73-0015-8149-99DE-5D4573EE165A}" type="pres">
      <dgm:prSet presAssocID="{B4935DCE-F1F2-4E64-8558-41A3E6330907}" presName="nodeText" presStyleLbl="alignAccFollowNode1" presStyleIdx="2" presStyleCnt="18">
        <dgm:presLayoutVars>
          <dgm:bulletEnabled val="1"/>
        </dgm:presLayoutVars>
      </dgm:prSet>
      <dgm:spPr/>
    </dgm:pt>
    <dgm:pt modelId="{21C5295C-2DED-1947-A95E-C0238172FE57}" type="pres">
      <dgm:prSet presAssocID="{2395E7B3-6BCA-4BC9-B390-16CE8E6E6EE8}" presName="sibTransComposite" presStyleCnt="0"/>
      <dgm:spPr/>
    </dgm:pt>
    <dgm:pt modelId="{E4669D7F-F51F-314D-9091-B303F01B27F3}" type="pres">
      <dgm:prSet presAssocID="{28C85467-1CE3-48C3-8F38-CA38E33FAA70}" presName="compositeNode" presStyleCnt="0"/>
      <dgm:spPr/>
    </dgm:pt>
    <dgm:pt modelId="{7D3569F2-7067-AC49-9EB4-DF15A70390ED}" type="pres">
      <dgm:prSet presAssocID="{28C85467-1CE3-48C3-8F38-CA38E33FAA70}" presName="parTx" presStyleLbl="node1" presStyleIdx="0" presStyleCnt="0">
        <dgm:presLayoutVars>
          <dgm:chMax val="0"/>
          <dgm:chPref val="0"/>
          <dgm:bulletEnabled val="1"/>
        </dgm:presLayoutVars>
      </dgm:prSet>
      <dgm:spPr/>
    </dgm:pt>
    <dgm:pt modelId="{87123BAA-ACC8-8E45-89BA-7DD3978302CD}" type="pres">
      <dgm:prSet presAssocID="{28C85467-1CE3-48C3-8F38-CA38E33FAA70}" presName="parSh" presStyleCnt="0"/>
      <dgm:spPr/>
    </dgm:pt>
    <dgm:pt modelId="{D4DB37CC-A73F-DA40-801F-D1AE91F44451}" type="pres">
      <dgm:prSet presAssocID="{28C85467-1CE3-48C3-8F38-CA38E33FAA70}" presName="lineNode" presStyleLbl="alignAccFollowNode1" presStyleIdx="3" presStyleCnt="18"/>
      <dgm:spPr/>
    </dgm:pt>
    <dgm:pt modelId="{A2BD43CA-F478-6A4E-AE27-20EA312B0FEE}" type="pres">
      <dgm:prSet presAssocID="{28C85467-1CE3-48C3-8F38-CA38E33FAA70}" presName="lineArrowNode" presStyleLbl="alignAccFollowNode1" presStyleIdx="4" presStyleCnt="18"/>
      <dgm:spPr/>
    </dgm:pt>
    <dgm:pt modelId="{6601CB58-88D0-034E-B4A7-E48F88D8B26F}" type="pres">
      <dgm:prSet presAssocID="{7807FE35-398E-4B51-AC66-EF7DC5B2FD2E}" presName="sibTransNodeCircle" presStyleLbl="alignNode1" presStyleIdx="1" presStyleCnt="6">
        <dgm:presLayoutVars>
          <dgm:chMax val="0"/>
          <dgm:bulletEnabled/>
        </dgm:presLayoutVars>
      </dgm:prSet>
      <dgm:spPr/>
    </dgm:pt>
    <dgm:pt modelId="{A5E77AC3-3BA2-1B43-9318-4C743CAAC3CC}" type="pres">
      <dgm:prSet presAssocID="{7807FE35-398E-4B51-AC66-EF7DC5B2FD2E}" presName="spacerBetweenCircleAndCallout" presStyleCnt="0">
        <dgm:presLayoutVars/>
      </dgm:prSet>
      <dgm:spPr/>
    </dgm:pt>
    <dgm:pt modelId="{2B6DBA7D-4F01-0C41-9219-3D4C20996DEF}" type="pres">
      <dgm:prSet presAssocID="{28C85467-1CE3-48C3-8F38-CA38E33FAA70}" presName="nodeText" presStyleLbl="alignAccFollowNode1" presStyleIdx="5" presStyleCnt="18">
        <dgm:presLayoutVars>
          <dgm:bulletEnabled val="1"/>
        </dgm:presLayoutVars>
      </dgm:prSet>
      <dgm:spPr/>
    </dgm:pt>
    <dgm:pt modelId="{7CD5212A-19E8-3542-B4AF-84A41A6ADED9}" type="pres">
      <dgm:prSet presAssocID="{7807FE35-398E-4B51-AC66-EF7DC5B2FD2E}" presName="sibTransComposite" presStyleCnt="0"/>
      <dgm:spPr/>
    </dgm:pt>
    <dgm:pt modelId="{3ED9B4CC-5052-E24F-94FE-573713882574}" type="pres">
      <dgm:prSet presAssocID="{0CB4045F-20CD-4533-88FF-372CECC5BB0A}" presName="compositeNode" presStyleCnt="0"/>
      <dgm:spPr/>
    </dgm:pt>
    <dgm:pt modelId="{DB426903-C5BB-3A49-A2C0-8AF9A3E1A95C}" type="pres">
      <dgm:prSet presAssocID="{0CB4045F-20CD-4533-88FF-372CECC5BB0A}" presName="parTx" presStyleLbl="node1" presStyleIdx="0" presStyleCnt="0">
        <dgm:presLayoutVars>
          <dgm:chMax val="0"/>
          <dgm:chPref val="0"/>
          <dgm:bulletEnabled val="1"/>
        </dgm:presLayoutVars>
      </dgm:prSet>
      <dgm:spPr/>
    </dgm:pt>
    <dgm:pt modelId="{81C73E99-C3A9-1B48-9A22-27DAE9C805E4}" type="pres">
      <dgm:prSet presAssocID="{0CB4045F-20CD-4533-88FF-372CECC5BB0A}" presName="parSh" presStyleCnt="0"/>
      <dgm:spPr/>
    </dgm:pt>
    <dgm:pt modelId="{20175038-6E35-2444-9262-BA344A9DBA9E}" type="pres">
      <dgm:prSet presAssocID="{0CB4045F-20CD-4533-88FF-372CECC5BB0A}" presName="lineNode" presStyleLbl="alignAccFollowNode1" presStyleIdx="6" presStyleCnt="18"/>
      <dgm:spPr/>
    </dgm:pt>
    <dgm:pt modelId="{5541C02E-6D85-C345-99F9-97B481B8900D}" type="pres">
      <dgm:prSet presAssocID="{0CB4045F-20CD-4533-88FF-372CECC5BB0A}" presName="lineArrowNode" presStyleLbl="alignAccFollowNode1" presStyleIdx="7" presStyleCnt="18"/>
      <dgm:spPr/>
    </dgm:pt>
    <dgm:pt modelId="{E3E756FC-6B7F-4447-9AFE-5B99B9AD2B2F}" type="pres">
      <dgm:prSet presAssocID="{D583A36A-A581-437D-9104-4E3762E796CD}" presName="sibTransNodeCircle" presStyleLbl="alignNode1" presStyleIdx="2" presStyleCnt="6">
        <dgm:presLayoutVars>
          <dgm:chMax val="0"/>
          <dgm:bulletEnabled/>
        </dgm:presLayoutVars>
      </dgm:prSet>
      <dgm:spPr/>
    </dgm:pt>
    <dgm:pt modelId="{BE580E92-6D57-8149-83D5-B0C2D4BA7D25}" type="pres">
      <dgm:prSet presAssocID="{D583A36A-A581-437D-9104-4E3762E796CD}" presName="spacerBetweenCircleAndCallout" presStyleCnt="0">
        <dgm:presLayoutVars/>
      </dgm:prSet>
      <dgm:spPr/>
    </dgm:pt>
    <dgm:pt modelId="{D4B99E4B-ADB0-6640-963A-827EADA766B5}" type="pres">
      <dgm:prSet presAssocID="{0CB4045F-20CD-4533-88FF-372CECC5BB0A}" presName="nodeText" presStyleLbl="alignAccFollowNode1" presStyleIdx="8" presStyleCnt="18">
        <dgm:presLayoutVars>
          <dgm:bulletEnabled val="1"/>
        </dgm:presLayoutVars>
      </dgm:prSet>
      <dgm:spPr/>
    </dgm:pt>
    <dgm:pt modelId="{FD4B41C0-7873-334C-BF56-54F95FD9B032}" type="pres">
      <dgm:prSet presAssocID="{D583A36A-A581-437D-9104-4E3762E796CD}" presName="sibTransComposite" presStyleCnt="0"/>
      <dgm:spPr/>
    </dgm:pt>
    <dgm:pt modelId="{64DCA42F-AB8B-B241-B6D1-ACEC6954CF10}" type="pres">
      <dgm:prSet presAssocID="{6FB609D1-0672-451C-8077-B4B2F38098EB}" presName="compositeNode" presStyleCnt="0"/>
      <dgm:spPr/>
    </dgm:pt>
    <dgm:pt modelId="{2B5B4A9C-DFD0-A048-A935-BDFC6E7FB1C1}" type="pres">
      <dgm:prSet presAssocID="{6FB609D1-0672-451C-8077-B4B2F38098EB}" presName="parTx" presStyleLbl="node1" presStyleIdx="0" presStyleCnt="0">
        <dgm:presLayoutVars>
          <dgm:chMax val="0"/>
          <dgm:chPref val="0"/>
          <dgm:bulletEnabled val="1"/>
        </dgm:presLayoutVars>
      </dgm:prSet>
      <dgm:spPr/>
    </dgm:pt>
    <dgm:pt modelId="{26E392BE-0230-9441-8C0D-BFF4DFD3B694}" type="pres">
      <dgm:prSet presAssocID="{6FB609D1-0672-451C-8077-B4B2F38098EB}" presName="parSh" presStyleCnt="0"/>
      <dgm:spPr/>
    </dgm:pt>
    <dgm:pt modelId="{C3588DA4-C7A3-F04A-8774-4B9DC2E33EEE}" type="pres">
      <dgm:prSet presAssocID="{6FB609D1-0672-451C-8077-B4B2F38098EB}" presName="lineNode" presStyleLbl="alignAccFollowNode1" presStyleIdx="9" presStyleCnt="18"/>
      <dgm:spPr/>
    </dgm:pt>
    <dgm:pt modelId="{FE86DF35-8221-5942-9B95-414D1C1EFFBE}" type="pres">
      <dgm:prSet presAssocID="{6FB609D1-0672-451C-8077-B4B2F38098EB}" presName="lineArrowNode" presStyleLbl="alignAccFollowNode1" presStyleIdx="10" presStyleCnt="18"/>
      <dgm:spPr/>
    </dgm:pt>
    <dgm:pt modelId="{6D824038-B7FD-3641-8ACB-F0D578EA317B}" type="pres">
      <dgm:prSet presAssocID="{9C673C82-7B29-43A4-A35C-D91F677E6AF3}" presName="sibTransNodeCircle" presStyleLbl="alignNode1" presStyleIdx="3" presStyleCnt="6">
        <dgm:presLayoutVars>
          <dgm:chMax val="0"/>
          <dgm:bulletEnabled/>
        </dgm:presLayoutVars>
      </dgm:prSet>
      <dgm:spPr/>
    </dgm:pt>
    <dgm:pt modelId="{4EA45755-EDA4-0946-B901-BF548A1061F3}" type="pres">
      <dgm:prSet presAssocID="{9C673C82-7B29-43A4-A35C-D91F677E6AF3}" presName="spacerBetweenCircleAndCallout" presStyleCnt="0">
        <dgm:presLayoutVars/>
      </dgm:prSet>
      <dgm:spPr/>
    </dgm:pt>
    <dgm:pt modelId="{E54FF8B9-889C-B343-ABB7-6A831B90244B}" type="pres">
      <dgm:prSet presAssocID="{6FB609D1-0672-451C-8077-B4B2F38098EB}" presName="nodeText" presStyleLbl="alignAccFollowNode1" presStyleIdx="11" presStyleCnt="18">
        <dgm:presLayoutVars>
          <dgm:bulletEnabled val="1"/>
        </dgm:presLayoutVars>
      </dgm:prSet>
      <dgm:spPr/>
    </dgm:pt>
    <dgm:pt modelId="{6A531D6B-7355-C545-B7E6-2D5C95726F62}" type="pres">
      <dgm:prSet presAssocID="{9C673C82-7B29-43A4-A35C-D91F677E6AF3}" presName="sibTransComposite" presStyleCnt="0"/>
      <dgm:spPr/>
    </dgm:pt>
    <dgm:pt modelId="{5A2E5295-57ED-2143-AFC3-656B25ACBF9A}" type="pres">
      <dgm:prSet presAssocID="{28521571-0F9D-496A-99F0-A5DAC41BB1EC}" presName="compositeNode" presStyleCnt="0"/>
      <dgm:spPr/>
    </dgm:pt>
    <dgm:pt modelId="{1012AE42-BE0F-B443-9362-D33C27C497DC}" type="pres">
      <dgm:prSet presAssocID="{28521571-0F9D-496A-99F0-A5DAC41BB1EC}" presName="parTx" presStyleLbl="node1" presStyleIdx="0" presStyleCnt="0">
        <dgm:presLayoutVars>
          <dgm:chMax val="0"/>
          <dgm:chPref val="0"/>
          <dgm:bulletEnabled val="1"/>
        </dgm:presLayoutVars>
      </dgm:prSet>
      <dgm:spPr/>
    </dgm:pt>
    <dgm:pt modelId="{A1F72852-2640-A347-9C90-AB072EBA9D63}" type="pres">
      <dgm:prSet presAssocID="{28521571-0F9D-496A-99F0-A5DAC41BB1EC}" presName="parSh" presStyleCnt="0"/>
      <dgm:spPr/>
    </dgm:pt>
    <dgm:pt modelId="{E622F09B-5164-794F-A9D6-543C87ADC652}" type="pres">
      <dgm:prSet presAssocID="{28521571-0F9D-496A-99F0-A5DAC41BB1EC}" presName="lineNode" presStyleLbl="alignAccFollowNode1" presStyleIdx="12" presStyleCnt="18"/>
      <dgm:spPr/>
    </dgm:pt>
    <dgm:pt modelId="{9C1A36B2-A15E-5E4A-A0C9-772AB9FFD20D}" type="pres">
      <dgm:prSet presAssocID="{28521571-0F9D-496A-99F0-A5DAC41BB1EC}" presName="lineArrowNode" presStyleLbl="alignAccFollowNode1" presStyleIdx="13" presStyleCnt="18"/>
      <dgm:spPr/>
    </dgm:pt>
    <dgm:pt modelId="{27050096-450D-AB4A-936B-9D169F99B9D6}" type="pres">
      <dgm:prSet presAssocID="{88AF54E5-2D5A-4081-8365-871324C3A482}" presName="sibTransNodeCircle" presStyleLbl="alignNode1" presStyleIdx="4" presStyleCnt="6">
        <dgm:presLayoutVars>
          <dgm:chMax val="0"/>
          <dgm:bulletEnabled/>
        </dgm:presLayoutVars>
      </dgm:prSet>
      <dgm:spPr/>
    </dgm:pt>
    <dgm:pt modelId="{715473DA-0CC9-A040-B3A1-34AB81E4475D}" type="pres">
      <dgm:prSet presAssocID="{88AF54E5-2D5A-4081-8365-871324C3A482}" presName="spacerBetweenCircleAndCallout" presStyleCnt="0">
        <dgm:presLayoutVars/>
      </dgm:prSet>
      <dgm:spPr/>
    </dgm:pt>
    <dgm:pt modelId="{631C0694-6983-5B43-97D3-A37BB440F834}" type="pres">
      <dgm:prSet presAssocID="{28521571-0F9D-496A-99F0-A5DAC41BB1EC}" presName="nodeText" presStyleLbl="alignAccFollowNode1" presStyleIdx="14" presStyleCnt="18">
        <dgm:presLayoutVars>
          <dgm:bulletEnabled val="1"/>
        </dgm:presLayoutVars>
      </dgm:prSet>
      <dgm:spPr/>
    </dgm:pt>
    <dgm:pt modelId="{AE0AC4A0-CF7E-CF41-B25B-5B3B4EB289C3}" type="pres">
      <dgm:prSet presAssocID="{88AF54E5-2D5A-4081-8365-871324C3A482}" presName="sibTransComposite" presStyleCnt="0"/>
      <dgm:spPr/>
    </dgm:pt>
    <dgm:pt modelId="{55955E3D-02D0-9344-A3CA-A7D76EC03B69}" type="pres">
      <dgm:prSet presAssocID="{20EB01DC-0060-4D33-9241-8121D743B8D1}" presName="compositeNode" presStyleCnt="0"/>
      <dgm:spPr/>
    </dgm:pt>
    <dgm:pt modelId="{FD71DE8B-A45C-5940-B719-8FCFDC4EF69E}" type="pres">
      <dgm:prSet presAssocID="{20EB01DC-0060-4D33-9241-8121D743B8D1}" presName="parTx" presStyleLbl="node1" presStyleIdx="0" presStyleCnt="0">
        <dgm:presLayoutVars>
          <dgm:chMax val="0"/>
          <dgm:chPref val="0"/>
          <dgm:bulletEnabled val="1"/>
        </dgm:presLayoutVars>
      </dgm:prSet>
      <dgm:spPr/>
    </dgm:pt>
    <dgm:pt modelId="{C59DBB83-B657-F945-8018-679F6F68AA2E}" type="pres">
      <dgm:prSet presAssocID="{20EB01DC-0060-4D33-9241-8121D743B8D1}" presName="parSh" presStyleCnt="0"/>
      <dgm:spPr/>
    </dgm:pt>
    <dgm:pt modelId="{C06D9B7F-D276-1249-B0D1-50CA74549E09}" type="pres">
      <dgm:prSet presAssocID="{20EB01DC-0060-4D33-9241-8121D743B8D1}" presName="lineNode" presStyleLbl="alignAccFollowNode1" presStyleIdx="15" presStyleCnt="18"/>
      <dgm:spPr/>
    </dgm:pt>
    <dgm:pt modelId="{6DF97FD0-E692-324A-959C-5647F8BC2A7C}" type="pres">
      <dgm:prSet presAssocID="{20EB01DC-0060-4D33-9241-8121D743B8D1}" presName="lineArrowNode" presStyleLbl="alignAccFollowNode1" presStyleIdx="16" presStyleCnt="18"/>
      <dgm:spPr/>
    </dgm:pt>
    <dgm:pt modelId="{AE39CF4C-5F4B-7E43-A299-C2761417684D}" type="pres">
      <dgm:prSet presAssocID="{362A4FCA-B5B9-4115-979E-8CC52259CF43}" presName="sibTransNodeCircle" presStyleLbl="alignNode1" presStyleIdx="5" presStyleCnt="6">
        <dgm:presLayoutVars>
          <dgm:chMax val="0"/>
          <dgm:bulletEnabled/>
        </dgm:presLayoutVars>
      </dgm:prSet>
      <dgm:spPr/>
    </dgm:pt>
    <dgm:pt modelId="{4421CFB2-5D2A-E943-929F-772186C28C64}" type="pres">
      <dgm:prSet presAssocID="{362A4FCA-B5B9-4115-979E-8CC52259CF43}" presName="spacerBetweenCircleAndCallout" presStyleCnt="0">
        <dgm:presLayoutVars/>
      </dgm:prSet>
      <dgm:spPr/>
    </dgm:pt>
    <dgm:pt modelId="{B3233E08-127D-D449-930A-9072F910B7B5}" type="pres">
      <dgm:prSet presAssocID="{20EB01DC-0060-4D33-9241-8121D743B8D1}" presName="nodeText" presStyleLbl="alignAccFollowNode1" presStyleIdx="17" presStyleCnt="18">
        <dgm:presLayoutVars>
          <dgm:bulletEnabled val="1"/>
        </dgm:presLayoutVars>
      </dgm:prSet>
      <dgm:spPr/>
    </dgm:pt>
  </dgm:ptLst>
  <dgm:cxnLst>
    <dgm:cxn modelId="{28AED60B-2587-8648-B8BB-A18374679642}" type="presOf" srcId="{7807FE35-398E-4B51-AC66-EF7DC5B2FD2E}" destId="{6601CB58-88D0-034E-B4A7-E48F88D8B26F}" srcOrd="0" destOrd="0" presId="urn:microsoft.com/office/officeart/2016/7/layout/LinearArrowProcessNumbered"/>
    <dgm:cxn modelId="{30EF2124-B3CE-6141-ADFB-3945B8D995E3}" type="presOf" srcId="{9C673C82-7B29-43A4-A35C-D91F677E6AF3}" destId="{6D824038-B7FD-3641-8ACB-F0D578EA317B}" srcOrd="0" destOrd="0" presId="urn:microsoft.com/office/officeart/2016/7/layout/LinearArrowProcessNumbered"/>
    <dgm:cxn modelId="{FC100430-A169-4CC8-A16E-6634A106DB48}" srcId="{3BB55033-FC1C-4180-85BF-59DCA80EFEAF}" destId="{28521571-0F9D-496A-99F0-A5DAC41BB1EC}" srcOrd="4" destOrd="0" parTransId="{F602D47D-7CF4-4EA1-938C-F163DCE78211}" sibTransId="{88AF54E5-2D5A-4081-8365-871324C3A482}"/>
    <dgm:cxn modelId="{17589334-1617-0741-AB66-3B3908A1855F}" type="presOf" srcId="{6FB609D1-0672-451C-8077-B4B2F38098EB}" destId="{E54FF8B9-889C-B343-ABB7-6A831B90244B}" srcOrd="0" destOrd="0" presId="urn:microsoft.com/office/officeart/2016/7/layout/LinearArrowProcessNumbered"/>
    <dgm:cxn modelId="{99E4FE39-1BCD-D948-AAAC-AAED019EF531}" type="presOf" srcId="{28C85467-1CE3-48C3-8F38-CA38E33FAA70}" destId="{2B6DBA7D-4F01-0C41-9219-3D4C20996DEF}" srcOrd="0" destOrd="0" presId="urn:microsoft.com/office/officeart/2016/7/layout/LinearArrowProcessNumbered"/>
    <dgm:cxn modelId="{4976D24C-8037-3F4F-A320-8975142C3F72}" type="presOf" srcId="{3BB55033-FC1C-4180-85BF-59DCA80EFEAF}" destId="{970B6A57-FED0-064D-8D5D-B939446B340A}" srcOrd="0" destOrd="0" presId="urn:microsoft.com/office/officeart/2016/7/layout/LinearArrowProcessNumbered"/>
    <dgm:cxn modelId="{45CD285B-8F82-454A-B1A9-C5442B714CDC}" type="presOf" srcId="{2395E7B3-6BCA-4BC9-B390-16CE8E6E6EE8}" destId="{E013A411-19E8-C04C-A882-E5D1BC9812C4}" srcOrd="0" destOrd="0" presId="urn:microsoft.com/office/officeart/2016/7/layout/LinearArrowProcessNumbered"/>
    <dgm:cxn modelId="{D0B6A45F-7738-BB4A-9D39-4DE578FB6A7F}" type="presOf" srcId="{88AF54E5-2D5A-4081-8365-871324C3A482}" destId="{27050096-450D-AB4A-936B-9D169F99B9D6}" srcOrd="0" destOrd="0" presId="urn:microsoft.com/office/officeart/2016/7/layout/LinearArrowProcessNumbered"/>
    <dgm:cxn modelId="{51B2B06B-E43B-488A-9541-36C4D7C94DF2}" srcId="{3BB55033-FC1C-4180-85BF-59DCA80EFEAF}" destId="{0CB4045F-20CD-4533-88FF-372CECC5BB0A}" srcOrd="2" destOrd="0" parTransId="{BA498384-1980-46AD-A5D9-6A5A2EA883F0}" sibTransId="{D583A36A-A581-437D-9104-4E3762E796CD}"/>
    <dgm:cxn modelId="{6F9D9071-188C-C546-97ED-A7C22D3319C3}" type="presOf" srcId="{D583A36A-A581-437D-9104-4E3762E796CD}" destId="{E3E756FC-6B7F-4447-9AFE-5B99B9AD2B2F}" srcOrd="0" destOrd="0" presId="urn:microsoft.com/office/officeart/2016/7/layout/LinearArrowProcessNumbered"/>
    <dgm:cxn modelId="{EAD933B2-68E5-4140-9692-63F49C870E72}" type="presOf" srcId="{28521571-0F9D-496A-99F0-A5DAC41BB1EC}" destId="{631C0694-6983-5B43-97D3-A37BB440F834}" srcOrd="0" destOrd="0" presId="urn:microsoft.com/office/officeart/2016/7/layout/LinearArrowProcessNumbered"/>
    <dgm:cxn modelId="{3E5B7EB5-7EFD-4C1D-91F5-0A9E47B3C0FB}" srcId="{3BB55033-FC1C-4180-85BF-59DCA80EFEAF}" destId="{20EB01DC-0060-4D33-9241-8121D743B8D1}" srcOrd="5" destOrd="0" parTransId="{B2E72605-09D2-48DC-B69E-1F1A6E25058A}" sibTransId="{362A4FCA-B5B9-4115-979E-8CC52259CF43}"/>
    <dgm:cxn modelId="{8A8BD4C4-DFD7-B449-A6BB-425C05BF991F}" type="presOf" srcId="{20EB01DC-0060-4D33-9241-8121D743B8D1}" destId="{B3233E08-127D-D449-930A-9072F910B7B5}" srcOrd="0" destOrd="0" presId="urn:microsoft.com/office/officeart/2016/7/layout/LinearArrowProcessNumbered"/>
    <dgm:cxn modelId="{A21367DA-4ABB-E348-82E3-3D2FECDAC14E}" type="presOf" srcId="{362A4FCA-B5B9-4115-979E-8CC52259CF43}" destId="{AE39CF4C-5F4B-7E43-A299-C2761417684D}" srcOrd="0" destOrd="0" presId="urn:microsoft.com/office/officeart/2016/7/layout/LinearArrowProcessNumbered"/>
    <dgm:cxn modelId="{4C8202E0-CA27-4ACD-8417-951AC69D7B8A}" srcId="{3BB55033-FC1C-4180-85BF-59DCA80EFEAF}" destId="{B4935DCE-F1F2-4E64-8558-41A3E6330907}" srcOrd="0" destOrd="0" parTransId="{18A2C669-AFA3-4D99-90BC-0A815F78FED6}" sibTransId="{2395E7B3-6BCA-4BC9-B390-16CE8E6E6EE8}"/>
    <dgm:cxn modelId="{4BF8FBE3-BC34-498E-9EDB-F996A64FB5B8}" srcId="{3BB55033-FC1C-4180-85BF-59DCA80EFEAF}" destId="{28C85467-1CE3-48C3-8F38-CA38E33FAA70}" srcOrd="1" destOrd="0" parTransId="{D91B2F0F-BF8C-4346-8477-EB7DC57443B1}" sibTransId="{7807FE35-398E-4B51-AC66-EF7DC5B2FD2E}"/>
    <dgm:cxn modelId="{6B7B06EE-6568-4D13-95D9-46AF1D7A713C}" srcId="{3BB55033-FC1C-4180-85BF-59DCA80EFEAF}" destId="{6FB609D1-0672-451C-8077-B4B2F38098EB}" srcOrd="3" destOrd="0" parTransId="{CB9F9EE2-EAD2-4271-970E-DD69A3B56799}" sibTransId="{9C673C82-7B29-43A4-A35C-D91F677E6AF3}"/>
    <dgm:cxn modelId="{E03373FE-3D8A-EE42-BB52-3D8547636A08}" type="presOf" srcId="{0CB4045F-20CD-4533-88FF-372CECC5BB0A}" destId="{D4B99E4B-ADB0-6640-963A-827EADA766B5}" srcOrd="0" destOrd="0" presId="urn:microsoft.com/office/officeart/2016/7/layout/LinearArrowProcessNumbered"/>
    <dgm:cxn modelId="{CE878FFE-38DA-8E4B-8B4A-55C9E1088522}" type="presOf" srcId="{B4935DCE-F1F2-4E64-8558-41A3E6330907}" destId="{F0498C73-0015-8149-99DE-5D4573EE165A}" srcOrd="0" destOrd="0" presId="urn:microsoft.com/office/officeart/2016/7/layout/LinearArrowProcessNumbered"/>
    <dgm:cxn modelId="{3B091B11-26D5-B647-A1B0-410000B98E00}" type="presParOf" srcId="{970B6A57-FED0-064D-8D5D-B939446B340A}" destId="{2D546B07-51EA-0A48-A289-EE983283E10E}" srcOrd="0" destOrd="0" presId="urn:microsoft.com/office/officeart/2016/7/layout/LinearArrowProcessNumbered"/>
    <dgm:cxn modelId="{66B7225C-35B5-844A-A03E-9A29924C7C44}" type="presParOf" srcId="{2D546B07-51EA-0A48-A289-EE983283E10E}" destId="{066C524B-0AF4-EC40-AB71-4D011DFFC9E2}" srcOrd="0" destOrd="0" presId="urn:microsoft.com/office/officeart/2016/7/layout/LinearArrowProcessNumbered"/>
    <dgm:cxn modelId="{994A0539-1B7E-984C-B2B6-03D33859E3AA}" type="presParOf" srcId="{2D546B07-51EA-0A48-A289-EE983283E10E}" destId="{157B438B-4F40-9646-A825-3A7F40FEA7BB}" srcOrd="1" destOrd="0" presId="urn:microsoft.com/office/officeart/2016/7/layout/LinearArrowProcessNumbered"/>
    <dgm:cxn modelId="{5BD71FF2-374C-AF4D-8B54-548169FFD3D2}" type="presParOf" srcId="{157B438B-4F40-9646-A825-3A7F40FEA7BB}" destId="{0145C5BB-91A8-F640-AA44-ED16C40105BF}" srcOrd="0" destOrd="0" presId="urn:microsoft.com/office/officeart/2016/7/layout/LinearArrowProcessNumbered"/>
    <dgm:cxn modelId="{A5680E60-1AE7-6546-8977-F71A4028D5A6}" type="presParOf" srcId="{157B438B-4F40-9646-A825-3A7F40FEA7BB}" destId="{463DC968-7312-214B-83F3-C98EB4A13EEF}" srcOrd="1" destOrd="0" presId="urn:microsoft.com/office/officeart/2016/7/layout/LinearArrowProcessNumbered"/>
    <dgm:cxn modelId="{BF9BB251-D9FD-934D-BCE5-CE0BB8E5B88F}" type="presParOf" srcId="{157B438B-4F40-9646-A825-3A7F40FEA7BB}" destId="{E013A411-19E8-C04C-A882-E5D1BC9812C4}" srcOrd="2" destOrd="0" presId="urn:microsoft.com/office/officeart/2016/7/layout/LinearArrowProcessNumbered"/>
    <dgm:cxn modelId="{C495EF3A-A3B0-DA4E-9020-402AB2313617}" type="presParOf" srcId="{157B438B-4F40-9646-A825-3A7F40FEA7BB}" destId="{E49F6D34-6112-1E42-99A0-348F5176378F}" srcOrd="3" destOrd="0" presId="urn:microsoft.com/office/officeart/2016/7/layout/LinearArrowProcessNumbered"/>
    <dgm:cxn modelId="{C5BBE17C-2915-D546-94FD-DF79670C0FAA}" type="presParOf" srcId="{2D546B07-51EA-0A48-A289-EE983283E10E}" destId="{F0498C73-0015-8149-99DE-5D4573EE165A}" srcOrd="2" destOrd="0" presId="urn:microsoft.com/office/officeart/2016/7/layout/LinearArrowProcessNumbered"/>
    <dgm:cxn modelId="{7E4CB681-D71A-8B47-879A-E08F29ADCAFA}" type="presParOf" srcId="{970B6A57-FED0-064D-8D5D-B939446B340A}" destId="{21C5295C-2DED-1947-A95E-C0238172FE57}" srcOrd="1" destOrd="0" presId="urn:microsoft.com/office/officeart/2016/7/layout/LinearArrowProcessNumbered"/>
    <dgm:cxn modelId="{974E76CD-54AD-AC43-AB00-143B417EA2CD}" type="presParOf" srcId="{970B6A57-FED0-064D-8D5D-B939446B340A}" destId="{E4669D7F-F51F-314D-9091-B303F01B27F3}" srcOrd="2" destOrd="0" presId="urn:microsoft.com/office/officeart/2016/7/layout/LinearArrowProcessNumbered"/>
    <dgm:cxn modelId="{FE7CF304-7344-F943-B8BA-66917C4735A6}" type="presParOf" srcId="{E4669D7F-F51F-314D-9091-B303F01B27F3}" destId="{7D3569F2-7067-AC49-9EB4-DF15A70390ED}" srcOrd="0" destOrd="0" presId="urn:microsoft.com/office/officeart/2016/7/layout/LinearArrowProcessNumbered"/>
    <dgm:cxn modelId="{BE82958B-1AB5-864E-BFC7-BEB347281DC1}" type="presParOf" srcId="{E4669D7F-F51F-314D-9091-B303F01B27F3}" destId="{87123BAA-ACC8-8E45-89BA-7DD3978302CD}" srcOrd="1" destOrd="0" presId="urn:microsoft.com/office/officeart/2016/7/layout/LinearArrowProcessNumbered"/>
    <dgm:cxn modelId="{341D201A-124B-014C-ACDC-6004C73D1B01}" type="presParOf" srcId="{87123BAA-ACC8-8E45-89BA-7DD3978302CD}" destId="{D4DB37CC-A73F-DA40-801F-D1AE91F44451}" srcOrd="0" destOrd="0" presId="urn:microsoft.com/office/officeart/2016/7/layout/LinearArrowProcessNumbered"/>
    <dgm:cxn modelId="{62526CDB-10B7-8244-A235-D043E1027F3A}" type="presParOf" srcId="{87123BAA-ACC8-8E45-89BA-7DD3978302CD}" destId="{A2BD43CA-F478-6A4E-AE27-20EA312B0FEE}" srcOrd="1" destOrd="0" presId="urn:microsoft.com/office/officeart/2016/7/layout/LinearArrowProcessNumbered"/>
    <dgm:cxn modelId="{172943EF-C411-6B42-A904-8BCDE581495D}" type="presParOf" srcId="{87123BAA-ACC8-8E45-89BA-7DD3978302CD}" destId="{6601CB58-88D0-034E-B4A7-E48F88D8B26F}" srcOrd="2" destOrd="0" presId="urn:microsoft.com/office/officeart/2016/7/layout/LinearArrowProcessNumbered"/>
    <dgm:cxn modelId="{FF92DAF9-3D3C-894D-8ECD-5C3612B4F6E6}" type="presParOf" srcId="{87123BAA-ACC8-8E45-89BA-7DD3978302CD}" destId="{A5E77AC3-3BA2-1B43-9318-4C743CAAC3CC}" srcOrd="3" destOrd="0" presId="urn:microsoft.com/office/officeart/2016/7/layout/LinearArrowProcessNumbered"/>
    <dgm:cxn modelId="{28E5C06C-4640-DA43-BB48-8DAC1C6402A2}" type="presParOf" srcId="{E4669D7F-F51F-314D-9091-B303F01B27F3}" destId="{2B6DBA7D-4F01-0C41-9219-3D4C20996DEF}" srcOrd="2" destOrd="0" presId="urn:microsoft.com/office/officeart/2016/7/layout/LinearArrowProcessNumbered"/>
    <dgm:cxn modelId="{5985608B-A74C-AB44-9F63-DE0DAD272BD7}" type="presParOf" srcId="{970B6A57-FED0-064D-8D5D-B939446B340A}" destId="{7CD5212A-19E8-3542-B4AF-84A41A6ADED9}" srcOrd="3" destOrd="0" presId="urn:microsoft.com/office/officeart/2016/7/layout/LinearArrowProcessNumbered"/>
    <dgm:cxn modelId="{6FC122DA-88BE-254A-A545-45578E8B50C1}" type="presParOf" srcId="{970B6A57-FED0-064D-8D5D-B939446B340A}" destId="{3ED9B4CC-5052-E24F-94FE-573713882574}" srcOrd="4" destOrd="0" presId="urn:microsoft.com/office/officeart/2016/7/layout/LinearArrowProcessNumbered"/>
    <dgm:cxn modelId="{95A4A69B-4932-2E45-9749-7F6B4174E090}" type="presParOf" srcId="{3ED9B4CC-5052-E24F-94FE-573713882574}" destId="{DB426903-C5BB-3A49-A2C0-8AF9A3E1A95C}" srcOrd="0" destOrd="0" presId="urn:microsoft.com/office/officeart/2016/7/layout/LinearArrowProcessNumbered"/>
    <dgm:cxn modelId="{F99B1F3F-E0E2-3841-9C09-41CF96D3639A}" type="presParOf" srcId="{3ED9B4CC-5052-E24F-94FE-573713882574}" destId="{81C73E99-C3A9-1B48-9A22-27DAE9C805E4}" srcOrd="1" destOrd="0" presId="urn:microsoft.com/office/officeart/2016/7/layout/LinearArrowProcessNumbered"/>
    <dgm:cxn modelId="{5B15E8A3-8302-B945-B163-239B16D142F1}" type="presParOf" srcId="{81C73E99-C3A9-1B48-9A22-27DAE9C805E4}" destId="{20175038-6E35-2444-9262-BA344A9DBA9E}" srcOrd="0" destOrd="0" presId="urn:microsoft.com/office/officeart/2016/7/layout/LinearArrowProcessNumbered"/>
    <dgm:cxn modelId="{D02EB78C-AA1E-2448-85F0-924DC5D4969E}" type="presParOf" srcId="{81C73E99-C3A9-1B48-9A22-27DAE9C805E4}" destId="{5541C02E-6D85-C345-99F9-97B481B8900D}" srcOrd="1" destOrd="0" presId="urn:microsoft.com/office/officeart/2016/7/layout/LinearArrowProcessNumbered"/>
    <dgm:cxn modelId="{D53DCD33-34A9-194F-BC89-0F5F18FB5420}" type="presParOf" srcId="{81C73E99-C3A9-1B48-9A22-27DAE9C805E4}" destId="{E3E756FC-6B7F-4447-9AFE-5B99B9AD2B2F}" srcOrd="2" destOrd="0" presId="urn:microsoft.com/office/officeart/2016/7/layout/LinearArrowProcessNumbered"/>
    <dgm:cxn modelId="{48F3BBD8-0B5C-9848-A68B-D730C5030700}" type="presParOf" srcId="{81C73E99-C3A9-1B48-9A22-27DAE9C805E4}" destId="{BE580E92-6D57-8149-83D5-B0C2D4BA7D25}" srcOrd="3" destOrd="0" presId="urn:microsoft.com/office/officeart/2016/7/layout/LinearArrowProcessNumbered"/>
    <dgm:cxn modelId="{FBCC5702-E9E7-5843-948D-086BD8C3482C}" type="presParOf" srcId="{3ED9B4CC-5052-E24F-94FE-573713882574}" destId="{D4B99E4B-ADB0-6640-963A-827EADA766B5}" srcOrd="2" destOrd="0" presId="urn:microsoft.com/office/officeart/2016/7/layout/LinearArrowProcessNumbered"/>
    <dgm:cxn modelId="{860B4989-7BAA-3F4C-968C-1EB8F9723F7F}" type="presParOf" srcId="{970B6A57-FED0-064D-8D5D-B939446B340A}" destId="{FD4B41C0-7873-334C-BF56-54F95FD9B032}" srcOrd="5" destOrd="0" presId="urn:microsoft.com/office/officeart/2016/7/layout/LinearArrowProcessNumbered"/>
    <dgm:cxn modelId="{A61DD431-A609-8E49-8338-0C14FF5FFB0C}" type="presParOf" srcId="{970B6A57-FED0-064D-8D5D-B939446B340A}" destId="{64DCA42F-AB8B-B241-B6D1-ACEC6954CF10}" srcOrd="6" destOrd="0" presId="urn:microsoft.com/office/officeart/2016/7/layout/LinearArrowProcessNumbered"/>
    <dgm:cxn modelId="{F3F99351-F3FA-384B-8685-B4CB79847ECE}" type="presParOf" srcId="{64DCA42F-AB8B-B241-B6D1-ACEC6954CF10}" destId="{2B5B4A9C-DFD0-A048-A935-BDFC6E7FB1C1}" srcOrd="0" destOrd="0" presId="urn:microsoft.com/office/officeart/2016/7/layout/LinearArrowProcessNumbered"/>
    <dgm:cxn modelId="{81D71053-BC1A-4A45-B1AD-42BB6CFE5F79}" type="presParOf" srcId="{64DCA42F-AB8B-B241-B6D1-ACEC6954CF10}" destId="{26E392BE-0230-9441-8C0D-BFF4DFD3B694}" srcOrd="1" destOrd="0" presId="urn:microsoft.com/office/officeart/2016/7/layout/LinearArrowProcessNumbered"/>
    <dgm:cxn modelId="{12595D5C-2B00-0B45-8249-E3EFCACD496D}" type="presParOf" srcId="{26E392BE-0230-9441-8C0D-BFF4DFD3B694}" destId="{C3588DA4-C7A3-F04A-8774-4B9DC2E33EEE}" srcOrd="0" destOrd="0" presId="urn:microsoft.com/office/officeart/2016/7/layout/LinearArrowProcessNumbered"/>
    <dgm:cxn modelId="{16F91B9B-F693-8D40-AE93-0C8ED158A1D2}" type="presParOf" srcId="{26E392BE-0230-9441-8C0D-BFF4DFD3B694}" destId="{FE86DF35-8221-5942-9B95-414D1C1EFFBE}" srcOrd="1" destOrd="0" presId="urn:microsoft.com/office/officeart/2016/7/layout/LinearArrowProcessNumbered"/>
    <dgm:cxn modelId="{EB47AF8B-3511-4944-90DA-1E43909F0054}" type="presParOf" srcId="{26E392BE-0230-9441-8C0D-BFF4DFD3B694}" destId="{6D824038-B7FD-3641-8ACB-F0D578EA317B}" srcOrd="2" destOrd="0" presId="urn:microsoft.com/office/officeart/2016/7/layout/LinearArrowProcessNumbered"/>
    <dgm:cxn modelId="{3A398D7C-0F4C-5F44-A4EA-5E86E66B023A}" type="presParOf" srcId="{26E392BE-0230-9441-8C0D-BFF4DFD3B694}" destId="{4EA45755-EDA4-0946-B901-BF548A1061F3}" srcOrd="3" destOrd="0" presId="urn:microsoft.com/office/officeart/2016/7/layout/LinearArrowProcessNumbered"/>
    <dgm:cxn modelId="{F4F50BBB-BB29-4A41-8B32-91F52D654B74}" type="presParOf" srcId="{64DCA42F-AB8B-B241-B6D1-ACEC6954CF10}" destId="{E54FF8B9-889C-B343-ABB7-6A831B90244B}" srcOrd="2" destOrd="0" presId="urn:microsoft.com/office/officeart/2016/7/layout/LinearArrowProcessNumbered"/>
    <dgm:cxn modelId="{6D8E28B7-B825-9749-A1BF-6811BD06D1F1}" type="presParOf" srcId="{970B6A57-FED0-064D-8D5D-B939446B340A}" destId="{6A531D6B-7355-C545-B7E6-2D5C95726F62}" srcOrd="7" destOrd="0" presId="urn:microsoft.com/office/officeart/2016/7/layout/LinearArrowProcessNumbered"/>
    <dgm:cxn modelId="{C3E2C1A1-FDCA-3E45-AE26-FDAFCA56A26E}" type="presParOf" srcId="{970B6A57-FED0-064D-8D5D-B939446B340A}" destId="{5A2E5295-57ED-2143-AFC3-656B25ACBF9A}" srcOrd="8" destOrd="0" presId="urn:microsoft.com/office/officeart/2016/7/layout/LinearArrowProcessNumbered"/>
    <dgm:cxn modelId="{35993E83-0029-774B-AD3A-49B34EDA049A}" type="presParOf" srcId="{5A2E5295-57ED-2143-AFC3-656B25ACBF9A}" destId="{1012AE42-BE0F-B443-9362-D33C27C497DC}" srcOrd="0" destOrd="0" presId="urn:microsoft.com/office/officeart/2016/7/layout/LinearArrowProcessNumbered"/>
    <dgm:cxn modelId="{68CBC60B-A63A-BE45-A97C-358D5BC4912F}" type="presParOf" srcId="{5A2E5295-57ED-2143-AFC3-656B25ACBF9A}" destId="{A1F72852-2640-A347-9C90-AB072EBA9D63}" srcOrd="1" destOrd="0" presId="urn:microsoft.com/office/officeart/2016/7/layout/LinearArrowProcessNumbered"/>
    <dgm:cxn modelId="{70BFB504-F5BA-454B-A552-AB3A68ECE6D5}" type="presParOf" srcId="{A1F72852-2640-A347-9C90-AB072EBA9D63}" destId="{E622F09B-5164-794F-A9D6-543C87ADC652}" srcOrd="0" destOrd="0" presId="urn:microsoft.com/office/officeart/2016/7/layout/LinearArrowProcessNumbered"/>
    <dgm:cxn modelId="{D13D3D23-3D99-0B40-869B-0D3A3CDFDA10}" type="presParOf" srcId="{A1F72852-2640-A347-9C90-AB072EBA9D63}" destId="{9C1A36B2-A15E-5E4A-A0C9-772AB9FFD20D}" srcOrd="1" destOrd="0" presId="urn:microsoft.com/office/officeart/2016/7/layout/LinearArrowProcessNumbered"/>
    <dgm:cxn modelId="{F287879C-CF98-8949-B2E6-355DB1E5DFC7}" type="presParOf" srcId="{A1F72852-2640-A347-9C90-AB072EBA9D63}" destId="{27050096-450D-AB4A-936B-9D169F99B9D6}" srcOrd="2" destOrd="0" presId="urn:microsoft.com/office/officeart/2016/7/layout/LinearArrowProcessNumbered"/>
    <dgm:cxn modelId="{1D449ACA-F374-BD45-A33E-4F4AFDA94CC4}" type="presParOf" srcId="{A1F72852-2640-A347-9C90-AB072EBA9D63}" destId="{715473DA-0CC9-A040-B3A1-34AB81E4475D}" srcOrd="3" destOrd="0" presId="urn:microsoft.com/office/officeart/2016/7/layout/LinearArrowProcessNumbered"/>
    <dgm:cxn modelId="{655E99E6-3AAB-1340-AE48-593D9EE51861}" type="presParOf" srcId="{5A2E5295-57ED-2143-AFC3-656B25ACBF9A}" destId="{631C0694-6983-5B43-97D3-A37BB440F834}" srcOrd="2" destOrd="0" presId="urn:microsoft.com/office/officeart/2016/7/layout/LinearArrowProcessNumbered"/>
    <dgm:cxn modelId="{6DFA5965-CE0B-5F45-AC25-B7A8514E71E4}" type="presParOf" srcId="{970B6A57-FED0-064D-8D5D-B939446B340A}" destId="{AE0AC4A0-CF7E-CF41-B25B-5B3B4EB289C3}" srcOrd="9" destOrd="0" presId="urn:microsoft.com/office/officeart/2016/7/layout/LinearArrowProcessNumbered"/>
    <dgm:cxn modelId="{D2AD29B7-3344-784B-9E1C-5C4B7E370482}" type="presParOf" srcId="{970B6A57-FED0-064D-8D5D-B939446B340A}" destId="{55955E3D-02D0-9344-A3CA-A7D76EC03B69}" srcOrd="10" destOrd="0" presId="urn:microsoft.com/office/officeart/2016/7/layout/LinearArrowProcessNumbered"/>
    <dgm:cxn modelId="{F3E70552-0414-E24C-A05B-17E58F43665D}" type="presParOf" srcId="{55955E3D-02D0-9344-A3CA-A7D76EC03B69}" destId="{FD71DE8B-A45C-5940-B719-8FCFDC4EF69E}" srcOrd="0" destOrd="0" presId="urn:microsoft.com/office/officeart/2016/7/layout/LinearArrowProcessNumbered"/>
    <dgm:cxn modelId="{472E976F-3B25-3A4B-B5B3-F7BCC58020D1}" type="presParOf" srcId="{55955E3D-02D0-9344-A3CA-A7D76EC03B69}" destId="{C59DBB83-B657-F945-8018-679F6F68AA2E}" srcOrd="1" destOrd="0" presId="urn:microsoft.com/office/officeart/2016/7/layout/LinearArrowProcessNumbered"/>
    <dgm:cxn modelId="{D1B42F57-1E58-1347-8CAE-160EF25410A5}" type="presParOf" srcId="{C59DBB83-B657-F945-8018-679F6F68AA2E}" destId="{C06D9B7F-D276-1249-B0D1-50CA74549E09}" srcOrd="0" destOrd="0" presId="urn:microsoft.com/office/officeart/2016/7/layout/LinearArrowProcessNumbered"/>
    <dgm:cxn modelId="{59AFF93F-DB6D-3547-9A17-E77CB683F4D0}" type="presParOf" srcId="{C59DBB83-B657-F945-8018-679F6F68AA2E}" destId="{6DF97FD0-E692-324A-959C-5647F8BC2A7C}" srcOrd="1" destOrd="0" presId="urn:microsoft.com/office/officeart/2016/7/layout/LinearArrowProcessNumbered"/>
    <dgm:cxn modelId="{6BAA61C7-0372-6542-AF07-47B7C19C091D}" type="presParOf" srcId="{C59DBB83-B657-F945-8018-679F6F68AA2E}" destId="{AE39CF4C-5F4B-7E43-A299-C2761417684D}" srcOrd="2" destOrd="0" presId="urn:microsoft.com/office/officeart/2016/7/layout/LinearArrowProcessNumbered"/>
    <dgm:cxn modelId="{6E561503-E186-1943-B025-927403309617}" type="presParOf" srcId="{C59DBB83-B657-F945-8018-679F6F68AA2E}" destId="{4421CFB2-5D2A-E943-929F-772186C28C64}" srcOrd="3" destOrd="0" presId="urn:microsoft.com/office/officeart/2016/7/layout/LinearArrowProcessNumbered"/>
    <dgm:cxn modelId="{13B12253-82E0-5E4E-BBDA-DB3221B6599F}" type="presParOf" srcId="{55955E3D-02D0-9344-A3CA-A7D76EC03B69}" destId="{B3233E08-127D-D449-930A-9072F910B7B5}" srcOrd="2" destOrd="0" presId="urn:microsoft.com/office/officeart/2016/7/layout/LinearArrow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EDF8034-9D2C-4B51-BE84-D36DC1B2C0D1}" type="doc">
      <dgm:prSet loTypeId="urn:microsoft.com/office/officeart/2005/8/layout/process4" loCatId="process" qsTypeId="urn:microsoft.com/office/officeart/2005/8/quickstyle/simple2" qsCatId="simple" csTypeId="urn:microsoft.com/office/officeart/2005/8/colors/accent4_2" csCatId="accent4" phldr="1"/>
      <dgm:spPr/>
      <dgm:t>
        <a:bodyPr/>
        <a:lstStyle/>
        <a:p>
          <a:endParaRPr lang="en-US"/>
        </a:p>
      </dgm:t>
    </dgm:pt>
    <dgm:pt modelId="{9D38BB9F-CA61-4857-8373-08E0E8496C25}">
      <dgm:prSet/>
      <dgm:spPr/>
      <dgm:t>
        <a:bodyPr/>
        <a:lstStyle/>
        <a:p>
          <a:r>
            <a:rPr lang="en-US" dirty="0"/>
            <a:t>HDFS provides a command line interface called FS shell.</a:t>
          </a:r>
        </a:p>
      </dgm:t>
    </dgm:pt>
    <dgm:pt modelId="{CE5A3527-211D-46ED-8C8D-FF5F61351380}" type="parTrans" cxnId="{1D6BD200-1F7C-4804-A656-B988EAFA568A}">
      <dgm:prSet/>
      <dgm:spPr/>
      <dgm:t>
        <a:bodyPr/>
        <a:lstStyle/>
        <a:p>
          <a:endParaRPr lang="en-US"/>
        </a:p>
      </dgm:t>
    </dgm:pt>
    <dgm:pt modelId="{29E0F2E3-F0AB-4C93-8104-935A2FA0CEA0}" type="sibTrans" cxnId="{1D6BD200-1F7C-4804-A656-B988EAFA568A}">
      <dgm:prSet/>
      <dgm:spPr/>
      <dgm:t>
        <a:bodyPr/>
        <a:lstStyle/>
        <a:p>
          <a:endParaRPr lang="en-US"/>
        </a:p>
      </dgm:t>
    </dgm:pt>
    <dgm:pt modelId="{2E3EB3D2-9941-478F-9D1F-B2E547404FF6}">
      <dgm:prSet/>
      <dgm:spPr/>
      <dgm:t>
        <a:bodyPr/>
        <a:lstStyle/>
        <a:p>
          <a:r>
            <a:rPr lang="en-US"/>
            <a:t>Example Commands:</a:t>
          </a:r>
        </a:p>
      </dgm:t>
    </dgm:pt>
    <dgm:pt modelId="{F2EFFCE2-6F70-4993-A0E8-1E970D152F2C}" type="parTrans" cxnId="{8808ED5C-BBB3-4AF1-B1F6-C4087A58EFAD}">
      <dgm:prSet/>
      <dgm:spPr/>
      <dgm:t>
        <a:bodyPr/>
        <a:lstStyle/>
        <a:p>
          <a:endParaRPr lang="en-US"/>
        </a:p>
      </dgm:t>
    </dgm:pt>
    <dgm:pt modelId="{B45DF36B-BB31-4C26-B0E1-FFE0B2F947D1}" type="sibTrans" cxnId="{8808ED5C-BBB3-4AF1-B1F6-C4087A58EFAD}">
      <dgm:prSet/>
      <dgm:spPr/>
      <dgm:t>
        <a:bodyPr/>
        <a:lstStyle/>
        <a:p>
          <a:endParaRPr lang="en-US"/>
        </a:p>
      </dgm:t>
    </dgm:pt>
    <dgm:pt modelId="{9639B3D8-35BF-4ECC-849F-FA07B74F1C76}">
      <dgm:prSet/>
      <dgm:spPr/>
      <dgm:t>
        <a:bodyPr/>
        <a:lstStyle/>
        <a:p>
          <a:r>
            <a:rPr lang="en-US"/>
            <a:t>Listing files in HDFS: </a:t>
          </a:r>
        </a:p>
      </dgm:t>
    </dgm:pt>
    <dgm:pt modelId="{45CBAFCB-62AA-4605-8976-30BDA6FE13CB}" type="parTrans" cxnId="{2B90FE94-7974-43EB-BF55-4D2E75B81B80}">
      <dgm:prSet/>
      <dgm:spPr/>
      <dgm:t>
        <a:bodyPr/>
        <a:lstStyle/>
        <a:p>
          <a:endParaRPr lang="en-US"/>
        </a:p>
      </dgm:t>
    </dgm:pt>
    <dgm:pt modelId="{48C364E1-1C51-43CB-B14A-676E95A64DDF}" type="sibTrans" cxnId="{2B90FE94-7974-43EB-BF55-4D2E75B81B80}">
      <dgm:prSet/>
      <dgm:spPr/>
      <dgm:t>
        <a:bodyPr/>
        <a:lstStyle/>
        <a:p>
          <a:endParaRPr lang="en-US"/>
        </a:p>
      </dgm:t>
    </dgm:pt>
    <dgm:pt modelId="{73183A42-E8E8-4A5E-83D4-A9A4E44BDD4B}">
      <dgm:prSet/>
      <dgm:spPr/>
      <dgm:t>
        <a:bodyPr/>
        <a:lstStyle/>
        <a:p>
          <a:r>
            <a:rPr lang="en-US" dirty="0" err="1"/>
            <a:t>hdfs</a:t>
          </a:r>
          <a:r>
            <a:rPr lang="en-US" dirty="0"/>
            <a:t> </a:t>
          </a:r>
          <a:r>
            <a:rPr lang="en-US" dirty="0" err="1"/>
            <a:t>dfs</a:t>
          </a:r>
          <a:r>
            <a:rPr lang="en-US" dirty="0"/>
            <a:t> -ls /</a:t>
          </a:r>
        </a:p>
      </dgm:t>
    </dgm:pt>
    <dgm:pt modelId="{1BC7D204-DA98-42CC-BE44-CD5CAE60681D}" type="parTrans" cxnId="{7FDF4760-BA37-4986-A09F-7EC95E8684C5}">
      <dgm:prSet/>
      <dgm:spPr/>
      <dgm:t>
        <a:bodyPr/>
        <a:lstStyle/>
        <a:p>
          <a:endParaRPr lang="en-US"/>
        </a:p>
      </dgm:t>
    </dgm:pt>
    <dgm:pt modelId="{DD801E5A-7591-4CEA-A817-A099044F56A5}" type="sibTrans" cxnId="{7FDF4760-BA37-4986-A09F-7EC95E8684C5}">
      <dgm:prSet/>
      <dgm:spPr/>
      <dgm:t>
        <a:bodyPr/>
        <a:lstStyle/>
        <a:p>
          <a:endParaRPr lang="en-US"/>
        </a:p>
      </dgm:t>
    </dgm:pt>
    <dgm:pt modelId="{A2F6A7CD-3049-4CAD-9F4E-70AA66E5258B}">
      <dgm:prSet/>
      <dgm:spPr/>
      <dgm:t>
        <a:bodyPr/>
        <a:lstStyle/>
        <a:p>
          <a:r>
            <a:rPr lang="en-US"/>
            <a:t>Making a directory in HDFS: </a:t>
          </a:r>
        </a:p>
      </dgm:t>
    </dgm:pt>
    <dgm:pt modelId="{147D621B-9A56-4673-9929-3319FE1F125B}" type="parTrans" cxnId="{B7B0F642-AF04-4E2F-9A13-0B511800ACA1}">
      <dgm:prSet/>
      <dgm:spPr/>
      <dgm:t>
        <a:bodyPr/>
        <a:lstStyle/>
        <a:p>
          <a:endParaRPr lang="en-US"/>
        </a:p>
      </dgm:t>
    </dgm:pt>
    <dgm:pt modelId="{8AE20E4F-FF1A-4010-99BB-7948B4627351}" type="sibTrans" cxnId="{B7B0F642-AF04-4E2F-9A13-0B511800ACA1}">
      <dgm:prSet/>
      <dgm:spPr/>
      <dgm:t>
        <a:bodyPr/>
        <a:lstStyle/>
        <a:p>
          <a:endParaRPr lang="en-US"/>
        </a:p>
      </dgm:t>
    </dgm:pt>
    <dgm:pt modelId="{8664A0D5-EA40-491E-BCE6-5E0F00A05FC7}">
      <dgm:prSet/>
      <dgm:spPr/>
      <dgm:t>
        <a:bodyPr/>
        <a:lstStyle/>
        <a:p>
          <a:r>
            <a:rPr lang="en-US" dirty="0" err="1"/>
            <a:t>hdfs</a:t>
          </a:r>
          <a:r>
            <a:rPr lang="en-US" dirty="0"/>
            <a:t> </a:t>
          </a:r>
          <a:r>
            <a:rPr lang="en-US" dirty="0" err="1"/>
            <a:t>dfs</a:t>
          </a:r>
          <a:r>
            <a:rPr lang="en-US" dirty="0"/>
            <a:t> -</a:t>
          </a:r>
          <a:r>
            <a:rPr lang="en-US" dirty="0" err="1"/>
            <a:t>mkdir</a:t>
          </a:r>
          <a:r>
            <a:rPr lang="en-US" dirty="0"/>
            <a:t> /test</a:t>
          </a:r>
        </a:p>
      </dgm:t>
    </dgm:pt>
    <dgm:pt modelId="{7B3175AF-B528-44C5-829B-1E5F703225A1}" type="parTrans" cxnId="{9D58C4C7-05F8-43A6-8479-5F74737CC1CC}">
      <dgm:prSet/>
      <dgm:spPr/>
      <dgm:t>
        <a:bodyPr/>
        <a:lstStyle/>
        <a:p>
          <a:endParaRPr lang="en-US"/>
        </a:p>
      </dgm:t>
    </dgm:pt>
    <dgm:pt modelId="{9E395A18-E1CC-47A3-8B77-4867BCE88EEB}" type="sibTrans" cxnId="{9D58C4C7-05F8-43A6-8479-5F74737CC1CC}">
      <dgm:prSet/>
      <dgm:spPr/>
      <dgm:t>
        <a:bodyPr/>
        <a:lstStyle/>
        <a:p>
          <a:endParaRPr lang="en-US"/>
        </a:p>
      </dgm:t>
    </dgm:pt>
    <dgm:pt modelId="{31B23F2A-8D62-4A65-8F86-2D2C8CB2C0FA}">
      <dgm:prSet/>
      <dgm:spPr/>
      <dgm:t>
        <a:bodyPr/>
        <a:lstStyle/>
        <a:p>
          <a:r>
            <a:rPr lang="en-US"/>
            <a:t>Copying a file from the local system to HDFS: </a:t>
          </a:r>
        </a:p>
      </dgm:t>
    </dgm:pt>
    <dgm:pt modelId="{1020C3C4-8BDA-4073-ACB7-9828391F1F45}" type="parTrans" cxnId="{943641D7-2BF5-4585-B6D7-DEC2DF05F236}">
      <dgm:prSet/>
      <dgm:spPr/>
      <dgm:t>
        <a:bodyPr/>
        <a:lstStyle/>
        <a:p>
          <a:endParaRPr lang="en-US"/>
        </a:p>
      </dgm:t>
    </dgm:pt>
    <dgm:pt modelId="{2265B076-1A28-467B-A7EB-B73DD9F0EFFF}" type="sibTrans" cxnId="{943641D7-2BF5-4585-B6D7-DEC2DF05F236}">
      <dgm:prSet/>
      <dgm:spPr/>
      <dgm:t>
        <a:bodyPr/>
        <a:lstStyle/>
        <a:p>
          <a:endParaRPr lang="en-US"/>
        </a:p>
      </dgm:t>
    </dgm:pt>
    <dgm:pt modelId="{C6BEAB46-347A-470F-AC61-6EC91B6F00CE}">
      <dgm:prSet/>
      <dgm:spPr/>
      <dgm:t>
        <a:bodyPr/>
        <a:lstStyle/>
        <a:p>
          <a:r>
            <a:rPr lang="en-US" dirty="0" err="1"/>
            <a:t>hdfs</a:t>
          </a:r>
          <a:r>
            <a:rPr lang="en-US" dirty="0"/>
            <a:t> </a:t>
          </a:r>
          <a:r>
            <a:rPr lang="en-US" dirty="0" err="1"/>
            <a:t>dfs</a:t>
          </a:r>
          <a:r>
            <a:rPr lang="en-US" dirty="0"/>
            <a:t> -put </a:t>
          </a:r>
          <a:r>
            <a:rPr lang="en-US" dirty="0" err="1"/>
            <a:t>localfile.txt</a:t>
          </a:r>
          <a:r>
            <a:rPr lang="en-US" dirty="0"/>
            <a:t> /test</a:t>
          </a:r>
        </a:p>
      </dgm:t>
    </dgm:pt>
    <dgm:pt modelId="{D059AFF4-2A6A-4221-A00E-154AE2DC9647}" type="parTrans" cxnId="{4819E2C9-AB19-4B15-8BCB-BC30DEBCD44A}">
      <dgm:prSet/>
      <dgm:spPr/>
      <dgm:t>
        <a:bodyPr/>
        <a:lstStyle/>
        <a:p>
          <a:endParaRPr lang="en-US"/>
        </a:p>
      </dgm:t>
    </dgm:pt>
    <dgm:pt modelId="{210D5139-CB08-4043-8510-6D0151CA6F69}" type="sibTrans" cxnId="{4819E2C9-AB19-4B15-8BCB-BC30DEBCD44A}">
      <dgm:prSet/>
      <dgm:spPr/>
      <dgm:t>
        <a:bodyPr/>
        <a:lstStyle/>
        <a:p>
          <a:endParaRPr lang="en-US"/>
        </a:p>
      </dgm:t>
    </dgm:pt>
    <dgm:pt modelId="{61C18455-6EAB-417E-BA05-2E36B4E04BE6}">
      <dgm:prSet/>
      <dgm:spPr/>
      <dgm:t>
        <a:bodyPr/>
        <a:lstStyle/>
        <a:p>
          <a:r>
            <a:rPr lang="en-US"/>
            <a:t>Reading contents of a file in HDFS: </a:t>
          </a:r>
        </a:p>
      </dgm:t>
    </dgm:pt>
    <dgm:pt modelId="{7D8DC8B4-E276-470D-8140-129359D85FA1}" type="parTrans" cxnId="{32575C71-ADAB-4524-8972-24931DC85EB8}">
      <dgm:prSet/>
      <dgm:spPr/>
      <dgm:t>
        <a:bodyPr/>
        <a:lstStyle/>
        <a:p>
          <a:endParaRPr lang="en-US"/>
        </a:p>
      </dgm:t>
    </dgm:pt>
    <dgm:pt modelId="{1E364796-45CC-442B-BB5F-DD978DC0F5B9}" type="sibTrans" cxnId="{32575C71-ADAB-4524-8972-24931DC85EB8}">
      <dgm:prSet/>
      <dgm:spPr/>
      <dgm:t>
        <a:bodyPr/>
        <a:lstStyle/>
        <a:p>
          <a:endParaRPr lang="en-US"/>
        </a:p>
      </dgm:t>
    </dgm:pt>
    <dgm:pt modelId="{91C7BF40-E4DB-492E-8B57-862706F6B2C7}">
      <dgm:prSet/>
      <dgm:spPr/>
      <dgm:t>
        <a:bodyPr/>
        <a:lstStyle/>
        <a:p>
          <a:r>
            <a:rPr lang="en-US" dirty="0" err="1"/>
            <a:t>hdfs</a:t>
          </a:r>
          <a:r>
            <a:rPr lang="en-US" dirty="0"/>
            <a:t> </a:t>
          </a:r>
          <a:r>
            <a:rPr lang="en-US" dirty="0" err="1"/>
            <a:t>dfs</a:t>
          </a:r>
          <a:r>
            <a:rPr lang="en-US" dirty="0"/>
            <a:t> -cat /test/</a:t>
          </a:r>
          <a:r>
            <a:rPr lang="en-US" dirty="0" err="1"/>
            <a:t>localfile.txt</a:t>
          </a:r>
          <a:endParaRPr lang="en-US" dirty="0"/>
        </a:p>
      </dgm:t>
    </dgm:pt>
    <dgm:pt modelId="{A8B31A05-1418-4726-B214-5099462985FF}" type="parTrans" cxnId="{7D6ACE1E-D1D2-4E11-B899-767258D48C38}">
      <dgm:prSet/>
      <dgm:spPr/>
      <dgm:t>
        <a:bodyPr/>
        <a:lstStyle/>
        <a:p>
          <a:endParaRPr lang="en-US"/>
        </a:p>
      </dgm:t>
    </dgm:pt>
    <dgm:pt modelId="{D44A9E9A-1271-4D7D-A37F-4267F3E6441B}" type="sibTrans" cxnId="{7D6ACE1E-D1D2-4E11-B899-767258D48C38}">
      <dgm:prSet/>
      <dgm:spPr/>
      <dgm:t>
        <a:bodyPr/>
        <a:lstStyle/>
        <a:p>
          <a:endParaRPr lang="en-US"/>
        </a:p>
      </dgm:t>
    </dgm:pt>
    <dgm:pt modelId="{9022934F-FF28-D142-A3D1-1F109B2D9033}" type="pres">
      <dgm:prSet presAssocID="{3EDF8034-9D2C-4B51-BE84-D36DC1B2C0D1}" presName="Name0" presStyleCnt="0">
        <dgm:presLayoutVars>
          <dgm:dir/>
          <dgm:animLvl val="lvl"/>
          <dgm:resizeHandles val="exact"/>
        </dgm:presLayoutVars>
      </dgm:prSet>
      <dgm:spPr/>
    </dgm:pt>
    <dgm:pt modelId="{DBA0C485-0E94-FC46-9DF3-D0F33C9A2C44}" type="pres">
      <dgm:prSet presAssocID="{2E3EB3D2-9941-478F-9D1F-B2E547404FF6}" presName="boxAndChildren" presStyleCnt="0"/>
      <dgm:spPr/>
    </dgm:pt>
    <dgm:pt modelId="{DDC08D9C-71B6-0240-86E2-AFB0045936E0}" type="pres">
      <dgm:prSet presAssocID="{2E3EB3D2-9941-478F-9D1F-B2E547404FF6}" presName="parentTextBox" presStyleLbl="node1" presStyleIdx="0" presStyleCnt="2"/>
      <dgm:spPr/>
    </dgm:pt>
    <dgm:pt modelId="{A7D3F3D4-6030-A347-A178-0DF03EA15DFC}" type="pres">
      <dgm:prSet presAssocID="{2E3EB3D2-9941-478F-9D1F-B2E547404FF6}" presName="entireBox" presStyleLbl="node1" presStyleIdx="0" presStyleCnt="2"/>
      <dgm:spPr/>
    </dgm:pt>
    <dgm:pt modelId="{95299FF9-98F0-114B-932B-4020C644A18D}" type="pres">
      <dgm:prSet presAssocID="{2E3EB3D2-9941-478F-9D1F-B2E547404FF6}" presName="descendantBox" presStyleCnt="0"/>
      <dgm:spPr/>
    </dgm:pt>
    <dgm:pt modelId="{9833681E-5695-0A40-A49A-F28D78BDA120}" type="pres">
      <dgm:prSet presAssocID="{9639B3D8-35BF-4ECC-849F-FA07B74F1C76}" presName="childTextBox" presStyleLbl="fgAccFollowNode1" presStyleIdx="0" presStyleCnt="4">
        <dgm:presLayoutVars>
          <dgm:bulletEnabled val="1"/>
        </dgm:presLayoutVars>
      </dgm:prSet>
      <dgm:spPr/>
    </dgm:pt>
    <dgm:pt modelId="{1BD65975-D600-8242-B803-0B7302076F4C}" type="pres">
      <dgm:prSet presAssocID="{A2F6A7CD-3049-4CAD-9F4E-70AA66E5258B}" presName="childTextBox" presStyleLbl="fgAccFollowNode1" presStyleIdx="1" presStyleCnt="4">
        <dgm:presLayoutVars>
          <dgm:bulletEnabled val="1"/>
        </dgm:presLayoutVars>
      </dgm:prSet>
      <dgm:spPr/>
    </dgm:pt>
    <dgm:pt modelId="{94E4AFD9-B9ED-914C-BFE9-5BBF9272F764}" type="pres">
      <dgm:prSet presAssocID="{31B23F2A-8D62-4A65-8F86-2D2C8CB2C0FA}" presName="childTextBox" presStyleLbl="fgAccFollowNode1" presStyleIdx="2" presStyleCnt="4">
        <dgm:presLayoutVars>
          <dgm:bulletEnabled val="1"/>
        </dgm:presLayoutVars>
      </dgm:prSet>
      <dgm:spPr/>
    </dgm:pt>
    <dgm:pt modelId="{D05670C1-D310-BE4A-A513-AD76EC781B04}" type="pres">
      <dgm:prSet presAssocID="{61C18455-6EAB-417E-BA05-2E36B4E04BE6}" presName="childTextBox" presStyleLbl="fgAccFollowNode1" presStyleIdx="3" presStyleCnt="4">
        <dgm:presLayoutVars>
          <dgm:bulletEnabled val="1"/>
        </dgm:presLayoutVars>
      </dgm:prSet>
      <dgm:spPr/>
    </dgm:pt>
    <dgm:pt modelId="{0B405D61-03D8-5A42-8FC9-325D18D11CAD}" type="pres">
      <dgm:prSet presAssocID="{29E0F2E3-F0AB-4C93-8104-935A2FA0CEA0}" presName="sp" presStyleCnt="0"/>
      <dgm:spPr/>
    </dgm:pt>
    <dgm:pt modelId="{A9B85D49-E6D6-5B47-AA9F-1281D75F889C}" type="pres">
      <dgm:prSet presAssocID="{9D38BB9F-CA61-4857-8373-08E0E8496C25}" presName="arrowAndChildren" presStyleCnt="0"/>
      <dgm:spPr/>
    </dgm:pt>
    <dgm:pt modelId="{5BB4AC23-F2FA-6246-A1E5-563CD599A2D0}" type="pres">
      <dgm:prSet presAssocID="{9D38BB9F-CA61-4857-8373-08E0E8496C25}" presName="parentTextArrow" presStyleLbl="node1" presStyleIdx="1" presStyleCnt="2"/>
      <dgm:spPr/>
    </dgm:pt>
  </dgm:ptLst>
  <dgm:cxnLst>
    <dgm:cxn modelId="{1D6BD200-1F7C-4804-A656-B988EAFA568A}" srcId="{3EDF8034-9D2C-4B51-BE84-D36DC1B2C0D1}" destId="{9D38BB9F-CA61-4857-8373-08E0E8496C25}" srcOrd="0" destOrd="0" parTransId="{CE5A3527-211D-46ED-8C8D-FF5F61351380}" sibTransId="{29E0F2E3-F0AB-4C93-8104-935A2FA0CEA0}"/>
    <dgm:cxn modelId="{78335701-4D04-D048-A11C-8FFBE2199C15}" type="presOf" srcId="{31B23F2A-8D62-4A65-8F86-2D2C8CB2C0FA}" destId="{94E4AFD9-B9ED-914C-BFE9-5BBF9272F764}" srcOrd="0" destOrd="0" presId="urn:microsoft.com/office/officeart/2005/8/layout/process4"/>
    <dgm:cxn modelId="{C1B7FE13-4507-D64F-9896-603FD7BB40B1}" type="presOf" srcId="{9D38BB9F-CA61-4857-8373-08E0E8496C25}" destId="{5BB4AC23-F2FA-6246-A1E5-563CD599A2D0}" srcOrd="0" destOrd="0" presId="urn:microsoft.com/office/officeart/2005/8/layout/process4"/>
    <dgm:cxn modelId="{7D6ACE1E-D1D2-4E11-B899-767258D48C38}" srcId="{61C18455-6EAB-417E-BA05-2E36B4E04BE6}" destId="{91C7BF40-E4DB-492E-8B57-862706F6B2C7}" srcOrd="0" destOrd="0" parTransId="{A8B31A05-1418-4726-B214-5099462985FF}" sibTransId="{D44A9E9A-1271-4D7D-A37F-4267F3E6441B}"/>
    <dgm:cxn modelId="{B7B0F642-AF04-4E2F-9A13-0B511800ACA1}" srcId="{2E3EB3D2-9941-478F-9D1F-B2E547404FF6}" destId="{A2F6A7CD-3049-4CAD-9F4E-70AA66E5258B}" srcOrd="1" destOrd="0" parTransId="{147D621B-9A56-4673-9929-3319FE1F125B}" sibTransId="{8AE20E4F-FF1A-4010-99BB-7948B4627351}"/>
    <dgm:cxn modelId="{0D15CA4B-3314-1C4F-A35B-0DA25A6C2FB4}" type="presOf" srcId="{73183A42-E8E8-4A5E-83D4-A9A4E44BDD4B}" destId="{9833681E-5695-0A40-A49A-F28D78BDA120}" srcOrd="0" destOrd="1" presId="urn:microsoft.com/office/officeart/2005/8/layout/process4"/>
    <dgm:cxn modelId="{2949204D-AC61-8549-811F-7A4F820512A5}" type="presOf" srcId="{3EDF8034-9D2C-4B51-BE84-D36DC1B2C0D1}" destId="{9022934F-FF28-D142-A3D1-1F109B2D9033}" srcOrd="0" destOrd="0" presId="urn:microsoft.com/office/officeart/2005/8/layout/process4"/>
    <dgm:cxn modelId="{8808ED5C-BBB3-4AF1-B1F6-C4087A58EFAD}" srcId="{3EDF8034-9D2C-4B51-BE84-D36DC1B2C0D1}" destId="{2E3EB3D2-9941-478F-9D1F-B2E547404FF6}" srcOrd="1" destOrd="0" parTransId="{F2EFFCE2-6F70-4993-A0E8-1E970D152F2C}" sibTransId="{B45DF36B-BB31-4C26-B0E1-FFE0B2F947D1}"/>
    <dgm:cxn modelId="{7FDF4760-BA37-4986-A09F-7EC95E8684C5}" srcId="{9639B3D8-35BF-4ECC-849F-FA07B74F1C76}" destId="{73183A42-E8E8-4A5E-83D4-A9A4E44BDD4B}" srcOrd="0" destOrd="0" parTransId="{1BC7D204-DA98-42CC-BE44-CD5CAE60681D}" sibTransId="{DD801E5A-7591-4CEA-A817-A099044F56A5}"/>
    <dgm:cxn modelId="{32575C71-ADAB-4524-8972-24931DC85EB8}" srcId="{2E3EB3D2-9941-478F-9D1F-B2E547404FF6}" destId="{61C18455-6EAB-417E-BA05-2E36B4E04BE6}" srcOrd="3" destOrd="0" parTransId="{7D8DC8B4-E276-470D-8140-129359D85FA1}" sibTransId="{1E364796-45CC-442B-BB5F-DD978DC0F5B9}"/>
    <dgm:cxn modelId="{2B90FE94-7974-43EB-BF55-4D2E75B81B80}" srcId="{2E3EB3D2-9941-478F-9D1F-B2E547404FF6}" destId="{9639B3D8-35BF-4ECC-849F-FA07B74F1C76}" srcOrd="0" destOrd="0" parTransId="{45CBAFCB-62AA-4605-8976-30BDA6FE13CB}" sibTransId="{48C364E1-1C51-43CB-B14A-676E95A64DDF}"/>
    <dgm:cxn modelId="{95D6F79D-B819-5F44-B47A-898B58D3A419}" type="presOf" srcId="{A2F6A7CD-3049-4CAD-9F4E-70AA66E5258B}" destId="{1BD65975-D600-8242-B803-0B7302076F4C}" srcOrd="0" destOrd="0" presId="urn:microsoft.com/office/officeart/2005/8/layout/process4"/>
    <dgm:cxn modelId="{649CE8A2-BD99-574B-BF36-CAD9E1AEA4B1}" type="presOf" srcId="{8664A0D5-EA40-491E-BCE6-5E0F00A05FC7}" destId="{1BD65975-D600-8242-B803-0B7302076F4C}" srcOrd="0" destOrd="1" presId="urn:microsoft.com/office/officeart/2005/8/layout/process4"/>
    <dgm:cxn modelId="{9540DAB8-55AD-C842-8D49-EC3655F9DF9E}" type="presOf" srcId="{91C7BF40-E4DB-492E-8B57-862706F6B2C7}" destId="{D05670C1-D310-BE4A-A513-AD76EC781B04}" srcOrd="0" destOrd="1" presId="urn:microsoft.com/office/officeart/2005/8/layout/process4"/>
    <dgm:cxn modelId="{E1C042C3-2F62-1640-BE63-EC5FD0FD0C5A}" type="presOf" srcId="{C6BEAB46-347A-470F-AC61-6EC91B6F00CE}" destId="{94E4AFD9-B9ED-914C-BFE9-5BBF9272F764}" srcOrd="0" destOrd="1" presId="urn:microsoft.com/office/officeart/2005/8/layout/process4"/>
    <dgm:cxn modelId="{9D58C4C7-05F8-43A6-8479-5F74737CC1CC}" srcId="{A2F6A7CD-3049-4CAD-9F4E-70AA66E5258B}" destId="{8664A0D5-EA40-491E-BCE6-5E0F00A05FC7}" srcOrd="0" destOrd="0" parTransId="{7B3175AF-B528-44C5-829B-1E5F703225A1}" sibTransId="{9E395A18-E1CC-47A3-8B77-4867BCE88EEB}"/>
    <dgm:cxn modelId="{4819E2C9-AB19-4B15-8BCB-BC30DEBCD44A}" srcId="{31B23F2A-8D62-4A65-8F86-2D2C8CB2C0FA}" destId="{C6BEAB46-347A-470F-AC61-6EC91B6F00CE}" srcOrd="0" destOrd="0" parTransId="{D059AFF4-2A6A-4221-A00E-154AE2DC9647}" sibTransId="{210D5139-CB08-4043-8510-6D0151CA6F69}"/>
    <dgm:cxn modelId="{FAE6ABCB-F09C-634A-A6E6-56CDEFB796E4}" type="presOf" srcId="{2E3EB3D2-9941-478F-9D1F-B2E547404FF6}" destId="{A7D3F3D4-6030-A347-A178-0DF03EA15DFC}" srcOrd="1" destOrd="0" presId="urn:microsoft.com/office/officeart/2005/8/layout/process4"/>
    <dgm:cxn modelId="{CD7DB9CB-E7CB-7641-83BE-AC6D5D7D8A75}" type="presOf" srcId="{61C18455-6EAB-417E-BA05-2E36B4E04BE6}" destId="{D05670C1-D310-BE4A-A513-AD76EC781B04}" srcOrd="0" destOrd="0" presId="urn:microsoft.com/office/officeart/2005/8/layout/process4"/>
    <dgm:cxn modelId="{943641D7-2BF5-4585-B6D7-DEC2DF05F236}" srcId="{2E3EB3D2-9941-478F-9D1F-B2E547404FF6}" destId="{31B23F2A-8D62-4A65-8F86-2D2C8CB2C0FA}" srcOrd="2" destOrd="0" parTransId="{1020C3C4-8BDA-4073-ACB7-9828391F1F45}" sibTransId="{2265B076-1A28-467B-A7EB-B73DD9F0EFFF}"/>
    <dgm:cxn modelId="{88300DDF-4797-C141-8600-BE67B7740D56}" type="presOf" srcId="{2E3EB3D2-9941-478F-9D1F-B2E547404FF6}" destId="{DDC08D9C-71B6-0240-86E2-AFB0045936E0}" srcOrd="0" destOrd="0" presId="urn:microsoft.com/office/officeart/2005/8/layout/process4"/>
    <dgm:cxn modelId="{4BAEA9ED-3111-7C4F-9F9E-AEBF0746230D}" type="presOf" srcId="{9639B3D8-35BF-4ECC-849F-FA07B74F1C76}" destId="{9833681E-5695-0A40-A49A-F28D78BDA120}" srcOrd="0" destOrd="0" presId="urn:microsoft.com/office/officeart/2005/8/layout/process4"/>
    <dgm:cxn modelId="{5B9C2E26-EEB7-8E42-AE9A-8A7277EC558B}" type="presParOf" srcId="{9022934F-FF28-D142-A3D1-1F109B2D9033}" destId="{DBA0C485-0E94-FC46-9DF3-D0F33C9A2C44}" srcOrd="0" destOrd="0" presId="urn:microsoft.com/office/officeart/2005/8/layout/process4"/>
    <dgm:cxn modelId="{D60F5025-FB64-2440-A33F-AC6E7391B386}" type="presParOf" srcId="{DBA0C485-0E94-FC46-9DF3-D0F33C9A2C44}" destId="{DDC08D9C-71B6-0240-86E2-AFB0045936E0}" srcOrd="0" destOrd="0" presId="urn:microsoft.com/office/officeart/2005/8/layout/process4"/>
    <dgm:cxn modelId="{2C996342-021B-3947-8C99-38FE3EEF2351}" type="presParOf" srcId="{DBA0C485-0E94-FC46-9DF3-D0F33C9A2C44}" destId="{A7D3F3D4-6030-A347-A178-0DF03EA15DFC}" srcOrd="1" destOrd="0" presId="urn:microsoft.com/office/officeart/2005/8/layout/process4"/>
    <dgm:cxn modelId="{17F6B96B-3EB4-F740-90C3-F9848FBA3F37}" type="presParOf" srcId="{DBA0C485-0E94-FC46-9DF3-D0F33C9A2C44}" destId="{95299FF9-98F0-114B-932B-4020C644A18D}" srcOrd="2" destOrd="0" presId="urn:microsoft.com/office/officeart/2005/8/layout/process4"/>
    <dgm:cxn modelId="{68EF6CF5-DAE1-A64E-972B-B74D0B0F37E8}" type="presParOf" srcId="{95299FF9-98F0-114B-932B-4020C644A18D}" destId="{9833681E-5695-0A40-A49A-F28D78BDA120}" srcOrd="0" destOrd="0" presId="urn:microsoft.com/office/officeart/2005/8/layout/process4"/>
    <dgm:cxn modelId="{9F52F8A2-C4C4-3F47-9051-A503986FA226}" type="presParOf" srcId="{95299FF9-98F0-114B-932B-4020C644A18D}" destId="{1BD65975-D600-8242-B803-0B7302076F4C}" srcOrd="1" destOrd="0" presId="urn:microsoft.com/office/officeart/2005/8/layout/process4"/>
    <dgm:cxn modelId="{B0EEBAC4-331F-8C47-A78A-D7F1FFCF72AE}" type="presParOf" srcId="{95299FF9-98F0-114B-932B-4020C644A18D}" destId="{94E4AFD9-B9ED-914C-BFE9-5BBF9272F764}" srcOrd="2" destOrd="0" presId="urn:microsoft.com/office/officeart/2005/8/layout/process4"/>
    <dgm:cxn modelId="{CD8ECDFF-742D-ED43-9976-68C67A23F5D7}" type="presParOf" srcId="{95299FF9-98F0-114B-932B-4020C644A18D}" destId="{D05670C1-D310-BE4A-A513-AD76EC781B04}" srcOrd="3" destOrd="0" presId="urn:microsoft.com/office/officeart/2005/8/layout/process4"/>
    <dgm:cxn modelId="{6EEE8E84-DF4B-8E47-991A-49228A393DAC}" type="presParOf" srcId="{9022934F-FF28-D142-A3D1-1F109B2D9033}" destId="{0B405D61-03D8-5A42-8FC9-325D18D11CAD}" srcOrd="1" destOrd="0" presId="urn:microsoft.com/office/officeart/2005/8/layout/process4"/>
    <dgm:cxn modelId="{C1750218-F125-DD48-86D7-679657DA9636}" type="presParOf" srcId="{9022934F-FF28-D142-A3D1-1F109B2D9033}" destId="{A9B85D49-E6D6-5B47-AA9F-1281D75F889C}" srcOrd="2" destOrd="0" presId="urn:microsoft.com/office/officeart/2005/8/layout/process4"/>
    <dgm:cxn modelId="{3081BDFE-A1F3-1B46-8FED-284661D990B1}" type="presParOf" srcId="{A9B85D49-E6D6-5B47-AA9F-1281D75F889C}" destId="{5BB4AC23-F2FA-6246-A1E5-563CD599A2D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622646E-DF7A-4192-9063-BD227060E022}" type="doc">
      <dgm:prSet loTypeId="urn:microsoft.com/office/officeart/2005/8/layout/vList2" loCatId="list" qsTypeId="urn:microsoft.com/office/officeart/2005/8/quickstyle/simple1" qsCatId="simple" csTypeId="urn:microsoft.com/office/officeart/2005/8/colors/accent4_2" csCatId="accent4"/>
      <dgm:spPr/>
      <dgm:t>
        <a:bodyPr/>
        <a:lstStyle/>
        <a:p>
          <a:endParaRPr lang="en-US"/>
        </a:p>
      </dgm:t>
    </dgm:pt>
    <dgm:pt modelId="{2D89400C-A241-47AB-8189-D30C9B93AE37}">
      <dgm:prSet/>
      <dgm:spPr/>
      <dgm:t>
        <a:bodyPr/>
        <a:lstStyle/>
        <a:p>
          <a:r>
            <a:rPr lang="en-US" b="0" i="0"/>
            <a:t>Definition: </a:t>
          </a:r>
          <a:endParaRPr lang="en-US"/>
        </a:p>
      </dgm:t>
    </dgm:pt>
    <dgm:pt modelId="{890465AC-FD44-4F52-A2D9-016DB78711CE}" type="parTrans" cxnId="{4DAEE1E5-2847-4AC1-87DD-F90E4A489EB5}">
      <dgm:prSet/>
      <dgm:spPr/>
      <dgm:t>
        <a:bodyPr/>
        <a:lstStyle/>
        <a:p>
          <a:endParaRPr lang="en-US"/>
        </a:p>
      </dgm:t>
    </dgm:pt>
    <dgm:pt modelId="{2E944C5C-129B-4AF1-A628-D88F2D68B6BE}" type="sibTrans" cxnId="{4DAEE1E5-2847-4AC1-87DD-F90E4A489EB5}">
      <dgm:prSet/>
      <dgm:spPr/>
      <dgm:t>
        <a:bodyPr/>
        <a:lstStyle/>
        <a:p>
          <a:endParaRPr lang="en-US"/>
        </a:p>
      </dgm:t>
    </dgm:pt>
    <dgm:pt modelId="{38BB347D-8261-4D90-A000-2C5C21A8D247}">
      <dgm:prSet/>
      <dgm:spPr/>
      <dgm:t>
        <a:bodyPr/>
        <a:lstStyle/>
        <a:p>
          <a:r>
            <a:rPr lang="en-US" b="0" i="0"/>
            <a:t>MapReduce is a programming model for processing large data sets with a parallel, distributed algorithm on a cluster.</a:t>
          </a:r>
          <a:endParaRPr lang="en-US"/>
        </a:p>
      </dgm:t>
    </dgm:pt>
    <dgm:pt modelId="{82899889-B8F4-4771-9BF7-147893686F52}" type="parTrans" cxnId="{DFA4F8CA-C79F-4A5A-9C5D-034BA2E009B8}">
      <dgm:prSet/>
      <dgm:spPr/>
      <dgm:t>
        <a:bodyPr/>
        <a:lstStyle/>
        <a:p>
          <a:endParaRPr lang="en-US"/>
        </a:p>
      </dgm:t>
    </dgm:pt>
    <dgm:pt modelId="{B54FF65E-E445-4311-8A1D-13AB0A6DC6C9}" type="sibTrans" cxnId="{DFA4F8CA-C79F-4A5A-9C5D-034BA2E009B8}">
      <dgm:prSet/>
      <dgm:spPr/>
      <dgm:t>
        <a:bodyPr/>
        <a:lstStyle/>
        <a:p>
          <a:endParaRPr lang="en-US"/>
        </a:p>
      </dgm:t>
    </dgm:pt>
    <dgm:pt modelId="{9EC396E9-F27B-4FE2-9EAE-CDC2AE65DE2A}">
      <dgm:prSet/>
      <dgm:spPr/>
      <dgm:t>
        <a:bodyPr/>
        <a:lstStyle/>
        <a:p>
          <a:r>
            <a:rPr lang="en-US" b="0" i="0"/>
            <a:t>Model: </a:t>
          </a:r>
          <a:endParaRPr lang="en-US"/>
        </a:p>
      </dgm:t>
    </dgm:pt>
    <dgm:pt modelId="{6B9CAB73-6B2E-4C4D-8B2C-398C4C33478D}" type="parTrans" cxnId="{B006C034-3673-4226-9922-7C8F94283A01}">
      <dgm:prSet/>
      <dgm:spPr/>
      <dgm:t>
        <a:bodyPr/>
        <a:lstStyle/>
        <a:p>
          <a:endParaRPr lang="en-US"/>
        </a:p>
      </dgm:t>
    </dgm:pt>
    <dgm:pt modelId="{ADE998C6-29D8-4522-A5B9-AA12F128DD16}" type="sibTrans" cxnId="{B006C034-3673-4226-9922-7C8F94283A01}">
      <dgm:prSet/>
      <dgm:spPr/>
      <dgm:t>
        <a:bodyPr/>
        <a:lstStyle/>
        <a:p>
          <a:endParaRPr lang="en-US"/>
        </a:p>
      </dgm:t>
    </dgm:pt>
    <dgm:pt modelId="{487B9DA1-A132-4D86-9435-E17EC3BB7D21}">
      <dgm:prSet/>
      <dgm:spPr/>
      <dgm:t>
        <a:bodyPr/>
        <a:lstStyle/>
        <a:p>
          <a:r>
            <a:rPr lang="en-US" b="0" i="0"/>
            <a:t>A MapReduce program is composed of a Map procedure (performs filtering and sorting) and a Reduce procedure (performs a summary operation).</a:t>
          </a:r>
          <a:endParaRPr lang="en-US"/>
        </a:p>
      </dgm:t>
    </dgm:pt>
    <dgm:pt modelId="{430D4DE3-322E-4A6A-9636-E5D68D88DF85}" type="parTrans" cxnId="{D3B10312-A121-453E-BCEB-3427F600E889}">
      <dgm:prSet/>
      <dgm:spPr/>
      <dgm:t>
        <a:bodyPr/>
        <a:lstStyle/>
        <a:p>
          <a:endParaRPr lang="en-US"/>
        </a:p>
      </dgm:t>
    </dgm:pt>
    <dgm:pt modelId="{A617E334-8361-432E-9D21-178A7324475F}" type="sibTrans" cxnId="{D3B10312-A121-453E-BCEB-3427F600E889}">
      <dgm:prSet/>
      <dgm:spPr/>
      <dgm:t>
        <a:bodyPr/>
        <a:lstStyle/>
        <a:p>
          <a:endParaRPr lang="en-US"/>
        </a:p>
      </dgm:t>
    </dgm:pt>
    <dgm:pt modelId="{4E118F31-3121-7744-A9B8-3D5288B0A89E}" type="pres">
      <dgm:prSet presAssocID="{9622646E-DF7A-4192-9063-BD227060E022}" presName="linear" presStyleCnt="0">
        <dgm:presLayoutVars>
          <dgm:animLvl val="lvl"/>
          <dgm:resizeHandles val="exact"/>
        </dgm:presLayoutVars>
      </dgm:prSet>
      <dgm:spPr/>
    </dgm:pt>
    <dgm:pt modelId="{1B7E7835-3E8C-6B48-AB0E-FF53D8A19BCD}" type="pres">
      <dgm:prSet presAssocID="{2D89400C-A241-47AB-8189-D30C9B93AE37}" presName="parentText" presStyleLbl="node1" presStyleIdx="0" presStyleCnt="2">
        <dgm:presLayoutVars>
          <dgm:chMax val="0"/>
          <dgm:bulletEnabled val="1"/>
        </dgm:presLayoutVars>
      </dgm:prSet>
      <dgm:spPr/>
    </dgm:pt>
    <dgm:pt modelId="{FAA2AF46-5C8C-204D-9914-25DDCA0E2EEC}" type="pres">
      <dgm:prSet presAssocID="{2D89400C-A241-47AB-8189-D30C9B93AE37}" presName="childText" presStyleLbl="revTx" presStyleIdx="0" presStyleCnt="2">
        <dgm:presLayoutVars>
          <dgm:bulletEnabled val="1"/>
        </dgm:presLayoutVars>
      </dgm:prSet>
      <dgm:spPr/>
    </dgm:pt>
    <dgm:pt modelId="{6F528DD0-4F21-BA4C-ACAE-DD06619443F0}" type="pres">
      <dgm:prSet presAssocID="{9EC396E9-F27B-4FE2-9EAE-CDC2AE65DE2A}" presName="parentText" presStyleLbl="node1" presStyleIdx="1" presStyleCnt="2">
        <dgm:presLayoutVars>
          <dgm:chMax val="0"/>
          <dgm:bulletEnabled val="1"/>
        </dgm:presLayoutVars>
      </dgm:prSet>
      <dgm:spPr/>
    </dgm:pt>
    <dgm:pt modelId="{5E7CDD4C-9BB2-1541-972B-17C7700F3AFF}" type="pres">
      <dgm:prSet presAssocID="{9EC396E9-F27B-4FE2-9EAE-CDC2AE65DE2A}" presName="childText" presStyleLbl="revTx" presStyleIdx="1" presStyleCnt="2">
        <dgm:presLayoutVars>
          <dgm:bulletEnabled val="1"/>
        </dgm:presLayoutVars>
      </dgm:prSet>
      <dgm:spPr/>
    </dgm:pt>
  </dgm:ptLst>
  <dgm:cxnLst>
    <dgm:cxn modelId="{D3B10312-A121-453E-BCEB-3427F600E889}" srcId="{9EC396E9-F27B-4FE2-9EAE-CDC2AE65DE2A}" destId="{487B9DA1-A132-4D86-9435-E17EC3BB7D21}" srcOrd="0" destOrd="0" parTransId="{430D4DE3-322E-4A6A-9636-E5D68D88DF85}" sibTransId="{A617E334-8361-432E-9D21-178A7324475F}"/>
    <dgm:cxn modelId="{B006C034-3673-4226-9922-7C8F94283A01}" srcId="{9622646E-DF7A-4192-9063-BD227060E022}" destId="{9EC396E9-F27B-4FE2-9EAE-CDC2AE65DE2A}" srcOrd="1" destOrd="0" parTransId="{6B9CAB73-6B2E-4C4D-8B2C-398C4C33478D}" sibTransId="{ADE998C6-29D8-4522-A5B9-AA12F128DD16}"/>
    <dgm:cxn modelId="{2DA43A37-5E86-EC40-80DB-144F4B00A221}" type="presOf" srcId="{2D89400C-A241-47AB-8189-D30C9B93AE37}" destId="{1B7E7835-3E8C-6B48-AB0E-FF53D8A19BCD}" srcOrd="0" destOrd="0" presId="urn:microsoft.com/office/officeart/2005/8/layout/vList2"/>
    <dgm:cxn modelId="{4D754C39-66B6-424C-AE23-24B0CD8AC9C5}" type="presOf" srcId="{9622646E-DF7A-4192-9063-BD227060E022}" destId="{4E118F31-3121-7744-A9B8-3D5288B0A89E}" srcOrd="0" destOrd="0" presId="urn:microsoft.com/office/officeart/2005/8/layout/vList2"/>
    <dgm:cxn modelId="{E11EAB4A-2506-E04B-BC03-E4FFE8CAB348}" type="presOf" srcId="{9EC396E9-F27B-4FE2-9EAE-CDC2AE65DE2A}" destId="{6F528DD0-4F21-BA4C-ACAE-DD06619443F0}" srcOrd="0" destOrd="0" presId="urn:microsoft.com/office/officeart/2005/8/layout/vList2"/>
    <dgm:cxn modelId="{9011F798-DD48-664A-B2D6-4CF531C39EE4}" type="presOf" srcId="{487B9DA1-A132-4D86-9435-E17EC3BB7D21}" destId="{5E7CDD4C-9BB2-1541-972B-17C7700F3AFF}" srcOrd="0" destOrd="0" presId="urn:microsoft.com/office/officeart/2005/8/layout/vList2"/>
    <dgm:cxn modelId="{DFA4F8CA-C79F-4A5A-9C5D-034BA2E009B8}" srcId="{2D89400C-A241-47AB-8189-D30C9B93AE37}" destId="{38BB347D-8261-4D90-A000-2C5C21A8D247}" srcOrd="0" destOrd="0" parTransId="{82899889-B8F4-4771-9BF7-147893686F52}" sibTransId="{B54FF65E-E445-4311-8A1D-13AB0A6DC6C9}"/>
    <dgm:cxn modelId="{4DAEE1E5-2847-4AC1-87DD-F90E4A489EB5}" srcId="{9622646E-DF7A-4192-9063-BD227060E022}" destId="{2D89400C-A241-47AB-8189-D30C9B93AE37}" srcOrd="0" destOrd="0" parTransId="{890465AC-FD44-4F52-A2D9-016DB78711CE}" sibTransId="{2E944C5C-129B-4AF1-A628-D88F2D68B6BE}"/>
    <dgm:cxn modelId="{015FD9ED-D087-ED41-B7D5-DB5F54F74EB9}" type="presOf" srcId="{38BB347D-8261-4D90-A000-2C5C21A8D247}" destId="{FAA2AF46-5C8C-204D-9914-25DDCA0E2EEC}" srcOrd="0" destOrd="0" presId="urn:microsoft.com/office/officeart/2005/8/layout/vList2"/>
    <dgm:cxn modelId="{AA690782-032C-BB49-9376-487A431E7515}" type="presParOf" srcId="{4E118F31-3121-7744-A9B8-3D5288B0A89E}" destId="{1B7E7835-3E8C-6B48-AB0E-FF53D8A19BCD}" srcOrd="0" destOrd="0" presId="urn:microsoft.com/office/officeart/2005/8/layout/vList2"/>
    <dgm:cxn modelId="{A3F482F4-ADDD-1F44-B033-BFAB89EC7F60}" type="presParOf" srcId="{4E118F31-3121-7744-A9B8-3D5288B0A89E}" destId="{FAA2AF46-5C8C-204D-9914-25DDCA0E2EEC}" srcOrd="1" destOrd="0" presId="urn:microsoft.com/office/officeart/2005/8/layout/vList2"/>
    <dgm:cxn modelId="{0BA7E98C-9B60-BE4F-B6E1-2A48144F3325}" type="presParOf" srcId="{4E118F31-3121-7744-A9B8-3D5288B0A89E}" destId="{6F528DD0-4F21-BA4C-ACAE-DD06619443F0}" srcOrd="2" destOrd="0" presId="urn:microsoft.com/office/officeart/2005/8/layout/vList2"/>
    <dgm:cxn modelId="{7D5535A8-90EA-6642-AD0C-68E9452803D8}" type="presParOf" srcId="{4E118F31-3121-7744-A9B8-3D5288B0A89E}" destId="{5E7CDD4C-9BB2-1541-972B-17C7700F3AFF}"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00E2BFD-E1BD-4610-B0B1-3B49A986CCE4}" type="doc">
      <dgm:prSet loTypeId="urn:microsoft.com/office/officeart/2005/8/layout/hList1" loCatId="list" qsTypeId="urn:microsoft.com/office/officeart/2005/8/quickstyle/simple1" qsCatId="simple" csTypeId="urn:microsoft.com/office/officeart/2005/8/colors/accent4_2" csCatId="accent4"/>
      <dgm:spPr/>
      <dgm:t>
        <a:bodyPr/>
        <a:lstStyle/>
        <a:p>
          <a:endParaRPr lang="en-US"/>
        </a:p>
      </dgm:t>
    </dgm:pt>
    <dgm:pt modelId="{89FB1F48-35A9-4632-9055-353DBA018FF3}">
      <dgm:prSet/>
      <dgm:spPr/>
      <dgm:t>
        <a:bodyPr/>
        <a:lstStyle/>
        <a:p>
          <a:r>
            <a:rPr lang="en-US" b="0" i="0"/>
            <a:t>Map: </a:t>
          </a:r>
          <a:endParaRPr lang="en-US"/>
        </a:p>
      </dgm:t>
    </dgm:pt>
    <dgm:pt modelId="{890BD571-6496-4E5E-AD38-FA9FBD07CA7B}" type="parTrans" cxnId="{7F022864-1436-4526-A62A-3214AF10494E}">
      <dgm:prSet/>
      <dgm:spPr/>
      <dgm:t>
        <a:bodyPr/>
        <a:lstStyle/>
        <a:p>
          <a:endParaRPr lang="en-US"/>
        </a:p>
      </dgm:t>
    </dgm:pt>
    <dgm:pt modelId="{CF99E37B-28CB-431B-80C8-B1B12255298D}" type="sibTrans" cxnId="{7F022864-1436-4526-A62A-3214AF10494E}">
      <dgm:prSet/>
      <dgm:spPr/>
      <dgm:t>
        <a:bodyPr/>
        <a:lstStyle/>
        <a:p>
          <a:endParaRPr lang="en-US"/>
        </a:p>
      </dgm:t>
    </dgm:pt>
    <dgm:pt modelId="{D5252407-A880-46AC-BA82-EC36C0C105DF}">
      <dgm:prSet/>
      <dgm:spPr/>
      <dgm:t>
        <a:bodyPr/>
        <a:lstStyle/>
        <a:p>
          <a:r>
            <a:rPr lang="en-US" b="0" i="0"/>
            <a:t>Takes input data, divides it into smaller sub-parts, and applies a map function to each sub-part.</a:t>
          </a:r>
          <a:endParaRPr lang="en-US"/>
        </a:p>
      </dgm:t>
    </dgm:pt>
    <dgm:pt modelId="{6CB9B540-AAA0-40B1-A049-E3D05151C466}" type="parTrans" cxnId="{6667D85F-41FF-49C1-8465-5D1C11203995}">
      <dgm:prSet/>
      <dgm:spPr/>
      <dgm:t>
        <a:bodyPr/>
        <a:lstStyle/>
        <a:p>
          <a:endParaRPr lang="en-US"/>
        </a:p>
      </dgm:t>
    </dgm:pt>
    <dgm:pt modelId="{34C0246F-81D3-49FA-AFC0-2A8441E533FE}" type="sibTrans" cxnId="{6667D85F-41FF-49C1-8465-5D1C11203995}">
      <dgm:prSet/>
      <dgm:spPr/>
      <dgm:t>
        <a:bodyPr/>
        <a:lstStyle/>
        <a:p>
          <a:endParaRPr lang="en-US"/>
        </a:p>
      </dgm:t>
    </dgm:pt>
    <dgm:pt modelId="{A0FC72D5-8B25-4306-BF3D-2E3766AEFF36}">
      <dgm:prSet/>
      <dgm:spPr/>
      <dgm:t>
        <a:bodyPr/>
        <a:lstStyle/>
        <a:p>
          <a:r>
            <a:rPr lang="en-US" b="0" i="0"/>
            <a:t>Shuffle and Sort: </a:t>
          </a:r>
          <a:endParaRPr lang="en-US"/>
        </a:p>
      </dgm:t>
    </dgm:pt>
    <dgm:pt modelId="{E4A815F4-8856-42AD-94FE-0B1B550A6BDF}" type="parTrans" cxnId="{415F1800-363A-4397-926A-029A626CD203}">
      <dgm:prSet/>
      <dgm:spPr/>
      <dgm:t>
        <a:bodyPr/>
        <a:lstStyle/>
        <a:p>
          <a:endParaRPr lang="en-US"/>
        </a:p>
      </dgm:t>
    </dgm:pt>
    <dgm:pt modelId="{714AFD43-4A15-4C4F-A10E-53F46F936AEC}" type="sibTrans" cxnId="{415F1800-363A-4397-926A-029A626CD203}">
      <dgm:prSet/>
      <dgm:spPr/>
      <dgm:t>
        <a:bodyPr/>
        <a:lstStyle/>
        <a:p>
          <a:endParaRPr lang="en-US"/>
        </a:p>
      </dgm:t>
    </dgm:pt>
    <dgm:pt modelId="{86FE95DD-643E-4E75-8FEF-1BF49676FD50}">
      <dgm:prSet/>
      <dgm:spPr/>
      <dgm:t>
        <a:bodyPr/>
        <a:lstStyle/>
        <a:p>
          <a:r>
            <a:rPr lang="en-US" b="0" i="0"/>
            <a:t>Takes the key-value pairs from the map stage, groups them by key, and sorts the values.</a:t>
          </a:r>
          <a:endParaRPr lang="en-US"/>
        </a:p>
      </dgm:t>
    </dgm:pt>
    <dgm:pt modelId="{9D7D293A-7BE1-43D6-B151-456CC167BFF2}" type="parTrans" cxnId="{4243715E-346A-45A1-8A69-F14AF10C274C}">
      <dgm:prSet/>
      <dgm:spPr/>
      <dgm:t>
        <a:bodyPr/>
        <a:lstStyle/>
        <a:p>
          <a:endParaRPr lang="en-US"/>
        </a:p>
      </dgm:t>
    </dgm:pt>
    <dgm:pt modelId="{807EF063-3ED0-408D-8E3A-781727C28B75}" type="sibTrans" cxnId="{4243715E-346A-45A1-8A69-F14AF10C274C}">
      <dgm:prSet/>
      <dgm:spPr/>
      <dgm:t>
        <a:bodyPr/>
        <a:lstStyle/>
        <a:p>
          <a:endParaRPr lang="en-US"/>
        </a:p>
      </dgm:t>
    </dgm:pt>
    <dgm:pt modelId="{8943E1A7-3632-4CDC-8DAF-59E9443BD5B4}">
      <dgm:prSet/>
      <dgm:spPr/>
      <dgm:t>
        <a:bodyPr/>
        <a:lstStyle/>
        <a:p>
          <a:r>
            <a:rPr lang="en-US" b="0" i="0"/>
            <a:t>Reduce: </a:t>
          </a:r>
          <a:endParaRPr lang="en-US"/>
        </a:p>
      </dgm:t>
    </dgm:pt>
    <dgm:pt modelId="{2DE89A2C-CDAA-4844-ACD0-8B175225A310}" type="parTrans" cxnId="{802B3F69-A539-4AD1-8A16-6A5F3CE183F6}">
      <dgm:prSet/>
      <dgm:spPr/>
      <dgm:t>
        <a:bodyPr/>
        <a:lstStyle/>
        <a:p>
          <a:endParaRPr lang="en-US"/>
        </a:p>
      </dgm:t>
    </dgm:pt>
    <dgm:pt modelId="{9212A6CF-57C6-4169-8224-7CCABD65CE65}" type="sibTrans" cxnId="{802B3F69-A539-4AD1-8A16-6A5F3CE183F6}">
      <dgm:prSet/>
      <dgm:spPr/>
      <dgm:t>
        <a:bodyPr/>
        <a:lstStyle/>
        <a:p>
          <a:endParaRPr lang="en-US"/>
        </a:p>
      </dgm:t>
    </dgm:pt>
    <dgm:pt modelId="{3CAA7633-4D8B-4AC2-92B6-10A0FFD77318}">
      <dgm:prSet/>
      <dgm:spPr/>
      <dgm:t>
        <a:bodyPr/>
        <a:lstStyle/>
        <a:p>
          <a:r>
            <a:rPr lang="en-US" b="0" i="0"/>
            <a:t>Applies the reduce function to each group of values in the sorted key-value pairs, further reducing the data and outputting the final result.</a:t>
          </a:r>
          <a:endParaRPr lang="en-US"/>
        </a:p>
      </dgm:t>
    </dgm:pt>
    <dgm:pt modelId="{EBA590F9-7F81-4D60-956E-A252AEDFF9F7}" type="parTrans" cxnId="{5A70AF52-A5C6-4FF7-A596-08FDD1140932}">
      <dgm:prSet/>
      <dgm:spPr/>
      <dgm:t>
        <a:bodyPr/>
        <a:lstStyle/>
        <a:p>
          <a:endParaRPr lang="en-US"/>
        </a:p>
      </dgm:t>
    </dgm:pt>
    <dgm:pt modelId="{6FA7FB2D-2F42-4CE4-9C6A-5C9FC635965E}" type="sibTrans" cxnId="{5A70AF52-A5C6-4FF7-A596-08FDD1140932}">
      <dgm:prSet/>
      <dgm:spPr/>
      <dgm:t>
        <a:bodyPr/>
        <a:lstStyle/>
        <a:p>
          <a:endParaRPr lang="en-US"/>
        </a:p>
      </dgm:t>
    </dgm:pt>
    <dgm:pt modelId="{828F6912-10C8-5041-9CE2-4B4EA71FB59D}" type="pres">
      <dgm:prSet presAssocID="{F00E2BFD-E1BD-4610-B0B1-3B49A986CCE4}" presName="Name0" presStyleCnt="0">
        <dgm:presLayoutVars>
          <dgm:dir/>
          <dgm:animLvl val="lvl"/>
          <dgm:resizeHandles val="exact"/>
        </dgm:presLayoutVars>
      </dgm:prSet>
      <dgm:spPr/>
    </dgm:pt>
    <dgm:pt modelId="{4158994E-75C9-BA44-AA34-235DBCEDD9AF}" type="pres">
      <dgm:prSet presAssocID="{89FB1F48-35A9-4632-9055-353DBA018FF3}" presName="composite" presStyleCnt="0"/>
      <dgm:spPr/>
    </dgm:pt>
    <dgm:pt modelId="{C58170D5-64F7-8C4A-966B-1FCC16A9CAEA}" type="pres">
      <dgm:prSet presAssocID="{89FB1F48-35A9-4632-9055-353DBA018FF3}" presName="parTx" presStyleLbl="alignNode1" presStyleIdx="0" presStyleCnt="3">
        <dgm:presLayoutVars>
          <dgm:chMax val="0"/>
          <dgm:chPref val="0"/>
          <dgm:bulletEnabled val="1"/>
        </dgm:presLayoutVars>
      </dgm:prSet>
      <dgm:spPr/>
    </dgm:pt>
    <dgm:pt modelId="{B3FB70B2-8F1E-5A42-9D23-C1E3A982D4E3}" type="pres">
      <dgm:prSet presAssocID="{89FB1F48-35A9-4632-9055-353DBA018FF3}" presName="desTx" presStyleLbl="alignAccFollowNode1" presStyleIdx="0" presStyleCnt="3">
        <dgm:presLayoutVars>
          <dgm:bulletEnabled val="1"/>
        </dgm:presLayoutVars>
      </dgm:prSet>
      <dgm:spPr/>
    </dgm:pt>
    <dgm:pt modelId="{49A82F0A-6DD0-CE4F-81BC-1B1A485F0DA8}" type="pres">
      <dgm:prSet presAssocID="{CF99E37B-28CB-431B-80C8-B1B12255298D}" presName="space" presStyleCnt="0"/>
      <dgm:spPr/>
    </dgm:pt>
    <dgm:pt modelId="{0089E3DE-2EFD-BE40-BC5A-9770AF7EC1FF}" type="pres">
      <dgm:prSet presAssocID="{A0FC72D5-8B25-4306-BF3D-2E3766AEFF36}" presName="composite" presStyleCnt="0"/>
      <dgm:spPr/>
    </dgm:pt>
    <dgm:pt modelId="{08E01895-855F-6C45-8E5D-87BFE4994EAF}" type="pres">
      <dgm:prSet presAssocID="{A0FC72D5-8B25-4306-BF3D-2E3766AEFF36}" presName="parTx" presStyleLbl="alignNode1" presStyleIdx="1" presStyleCnt="3">
        <dgm:presLayoutVars>
          <dgm:chMax val="0"/>
          <dgm:chPref val="0"/>
          <dgm:bulletEnabled val="1"/>
        </dgm:presLayoutVars>
      </dgm:prSet>
      <dgm:spPr/>
    </dgm:pt>
    <dgm:pt modelId="{C15347F7-8410-1B4F-A6B7-AC3F7865AB13}" type="pres">
      <dgm:prSet presAssocID="{A0FC72D5-8B25-4306-BF3D-2E3766AEFF36}" presName="desTx" presStyleLbl="alignAccFollowNode1" presStyleIdx="1" presStyleCnt="3">
        <dgm:presLayoutVars>
          <dgm:bulletEnabled val="1"/>
        </dgm:presLayoutVars>
      </dgm:prSet>
      <dgm:spPr/>
    </dgm:pt>
    <dgm:pt modelId="{99159F19-B195-FF4A-A10E-E8D7ECC9E8A3}" type="pres">
      <dgm:prSet presAssocID="{714AFD43-4A15-4C4F-A10E-53F46F936AEC}" presName="space" presStyleCnt="0"/>
      <dgm:spPr/>
    </dgm:pt>
    <dgm:pt modelId="{BC4F2EA2-7FCF-804C-B275-1163B5C3011E}" type="pres">
      <dgm:prSet presAssocID="{8943E1A7-3632-4CDC-8DAF-59E9443BD5B4}" presName="composite" presStyleCnt="0"/>
      <dgm:spPr/>
    </dgm:pt>
    <dgm:pt modelId="{83471201-2AD5-904A-8610-026EFC84EF54}" type="pres">
      <dgm:prSet presAssocID="{8943E1A7-3632-4CDC-8DAF-59E9443BD5B4}" presName="parTx" presStyleLbl="alignNode1" presStyleIdx="2" presStyleCnt="3">
        <dgm:presLayoutVars>
          <dgm:chMax val="0"/>
          <dgm:chPref val="0"/>
          <dgm:bulletEnabled val="1"/>
        </dgm:presLayoutVars>
      </dgm:prSet>
      <dgm:spPr/>
    </dgm:pt>
    <dgm:pt modelId="{EDD76E30-BE13-6C4A-BAB0-A4FCF355AF22}" type="pres">
      <dgm:prSet presAssocID="{8943E1A7-3632-4CDC-8DAF-59E9443BD5B4}" presName="desTx" presStyleLbl="alignAccFollowNode1" presStyleIdx="2" presStyleCnt="3">
        <dgm:presLayoutVars>
          <dgm:bulletEnabled val="1"/>
        </dgm:presLayoutVars>
      </dgm:prSet>
      <dgm:spPr/>
    </dgm:pt>
  </dgm:ptLst>
  <dgm:cxnLst>
    <dgm:cxn modelId="{415F1800-363A-4397-926A-029A626CD203}" srcId="{F00E2BFD-E1BD-4610-B0B1-3B49A986CCE4}" destId="{A0FC72D5-8B25-4306-BF3D-2E3766AEFF36}" srcOrd="1" destOrd="0" parTransId="{E4A815F4-8856-42AD-94FE-0B1B550A6BDF}" sibTransId="{714AFD43-4A15-4C4F-A10E-53F46F936AEC}"/>
    <dgm:cxn modelId="{0DC62749-8443-2E47-8F58-4126A9E65CB1}" type="presOf" srcId="{3CAA7633-4D8B-4AC2-92B6-10A0FFD77318}" destId="{EDD76E30-BE13-6C4A-BAB0-A4FCF355AF22}" srcOrd="0" destOrd="0" presId="urn:microsoft.com/office/officeart/2005/8/layout/hList1"/>
    <dgm:cxn modelId="{5A70AF52-A5C6-4FF7-A596-08FDD1140932}" srcId="{8943E1A7-3632-4CDC-8DAF-59E9443BD5B4}" destId="{3CAA7633-4D8B-4AC2-92B6-10A0FFD77318}" srcOrd="0" destOrd="0" parTransId="{EBA590F9-7F81-4D60-956E-A252AEDFF9F7}" sibTransId="{6FA7FB2D-2F42-4CE4-9C6A-5C9FC635965E}"/>
    <dgm:cxn modelId="{4243715E-346A-45A1-8A69-F14AF10C274C}" srcId="{A0FC72D5-8B25-4306-BF3D-2E3766AEFF36}" destId="{86FE95DD-643E-4E75-8FEF-1BF49676FD50}" srcOrd="0" destOrd="0" parTransId="{9D7D293A-7BE1-43D6-B151-456CC167BFF2}" sibTransId="{807EF063-3ED0-408D-8E3A-781727C28B75}"/>
    <dgm:cxn modelId="{6667D85F-41FF-49C1-8465-5D1C11203995}" srcId="{89FB1F48-35A9-4632-9055-353DBA018FF3}" destId="{D5252407-A880-46AC-BA82-EC36C0C105DF}" srcOrd="0" destOrd="0" parTransId="{6CB9B540-AAA0-40B1-A049-E3D05151C466}" sibTransId="{34C0246F-81D3-49FA-AFC0-2A8441E533FE}"/>
    <dgm:cxn modelId="{7F022864-1436-4526-A62A-3214AF10494E}" srcId="{F00E2BFD-E1BD-4610-B0B1-3B49A986CCE4}" destId="{89FB1F48-35A9-4632-9055-353DBA018FF3}" srcOrd="0" destOrd="0" parTransId="{890BD571-6496-4E5E-AD38-FA9FBD07CA7B}" sibTransId="{CF99E37B-28CB-431B-80C8-B1B12255298D}"/>
    <dgm:cxn modelId="{802B3F69-A539-4AD1-8A16-6A5F3CE183F6}" srcId="{F00E2BFD-E1BD-4610-B0B1-3B49A986CCE4}" destId="{8943E1A7-3632-4CDC-8DAF-59E9443BD5B4}" srcOrd="2" destOrd="0" parTransId="{2DE89A2C-CDAA-4844-ACD0-8B175225A310}" sibTransId="{9212A6CF-57C6-4169-8224-7CCABD65CE65}"/>
    <dgm:cxn modelId="{A975EF7A-B4F8-AD49-841A-5D6C40E69AB0}" type="presOf" srcId="{89FB1F48-35A9-4632-9055-353DBA018FF3}" destId="{C58170D5-64F7-8C4A-966B-1FCC16A9CAEA}" srcOrd="0" destOrd="0" presId="urn:microsoft.com/office/officeart/2005/8/layout/hList1"/>
    <dgm:cxn modelId="{0F93DBA8-02EA-E043-86DB-14FC476E61BF}" type="presOf" srcId="{A0FC72D5-8B25-4306-BF3D-2E3766AEFF36}" destId="{08E01895-855F-6C45-8E5D-87BFE4994EAF}" srcOrd="0" destOrd="0" presId="urn:microsoft.com/office/officeart/2005/8/layout/hList1"/>
    <dgm:cxn modelId="{000786AD-B3A6-5E4B-9FEE-13CBBB87F384}" type="presOf" srcId="{F00E2BFD-E1BD-4610-B0B1-3B49A986CCE4}" destId="{828F6912-10C8-5041-9CE2-4B4EA71FB59D}" srcOrd="0" destOrd="0" presId="urn:microsoft.com/office/officeart/2005/8/layout/hList1"/>
    <dgm:cxn modelId="{5D581FCE-A73E-804B-835D-CB97213A880E}" type="presOf" srcId="{86FE95DD-643E-4E75-8FEF-1BF49676FD50}" destId="{C15347F7-8410-1B4F-A6B7-AC3F7865AB13}" srcOrd="0" destOrd="0" presId="urn:microsoft.com/office/officeart/2005/8/layout/hList1"/>
    <dgm:cxn modelId="{199E26DC-DDBE-B64D-A076-84DEB3CDE180}" type="presOf" srcId="{8943E1A7-3632-4CDC-8DAF-59E9443BD5B4}" destId="{83471201-2AD5-904A-8610-026EFC84EF54}" srcOrd="0" destOrd="0" presId="urn:microsoft.com/office/officeart/2005/8/layout/hList1"/>
    <dgm:cxn modelId="{47BA18E8-5D87-D24A-9ECC-DC7BC551AE12}" type="presOf" srcId="{D5252407-A880-46AC-BA82-EC36C0C105DF}" destId="{B3FB70B2-8F1E-5A42-9D23-C1E3A982D4E3}" srcOrd="0" destOrd="0" presId="urn:microsoft.com/office/officeart/2005/8/layout/hList1"/>
    <dgm:cxn modelId="{4E823CD6-98C2-544B-B70D-6CA034E5F2DE}" type="presParOf" srcId="{828F6912-10C8-5041-9CE2-4B4EA71FB59D}" destId="{4158994E-75C9-BA44-AA34-235DBCEDD9AF}" srcOrd="0" destOrd="0" presId="urn:microsoft.com/office/officeart/2005/8/layout/hList1"/>
    <dgm:cxn modelId="{6A13EB58-28A1-754E-81B8-64150BED36FA}" type="presParOf" srcId="{4158994E-75C9-BA44-AA34-235DBCEDD9AF}" destId="{C58170D5-64F7-8C4A-966B-1FCC16A9CAEA}" srcOrd="0" destOrd="0" presId="urn:microsoft.com/office/officeart/2005/8/layout/hList1"/>
    <dgm:cxn modelId="{0D8D03F6-3DD9-384A-8937-08DFE79091DB}" type="presParOf" srcId="{4158994E-75C9-BA44-AA34-235DBCEDD9AF}" destId="{B3FB70B2-8F1E-5A42-9D23-C1E3A982D4E3}" srcOrd="1" destOrd="0" presId="urn:microsoft.com/office/officeart/2005/8/layout/hList1"/>
    <dgm:cxn modelId="{B67280FC-57AD-8D42-B7DC-FFEC9C8EB0A4}" type="presParOf" srcId="{828F6912-10C8-5041-9CE2-4B4EA71FB59D}" destId="{49A82F0A-6DD0-CE4F-81BC-1B1A485F0DA8}" srcOrd="1" destOrd="0" presId="urn:microsoft.com/office/officeart/2005/8/layout/hList1"/>
    <dgm:cxn modelId="{96FCA537-59FC-0048-AB35-929C334EFFEE}" type="presParOf" srcId="{828F6912-10C8-5041-9CE2-4B4EA71FB59D}" destId="{0089E3DE-2EFD-BE40-BC5A-9770AF7EC1FF}" srcOrd="2" destOrd="0" presId="urn:microsoft.com/office/officeart/2005/8/layout/hList1"/>
    <dgm:cxn modelId="{08AE261E-DB78-BB4D-B498-F500B6E86FF5}" type="presParOf" srcId="{0089E3DE-2EFD-BE40-BC5A-9770AF7EC1FF}" destId="{08E01895-855F-6C45-8E5D-87BFE4994EAF}" srcOrd="0" destOrd="0" presId="urn:microsoft.com/office/officeart/2005/8/layout/hList1"/>
    <dgm:cxn modelId="{8C4D6642-AF46-E24C-963D-A34AF25451E9}" type="presParOf" srcId="{0089E3DE-2EFD-BE40-BC5A-9770AF7EC1FF}" destId="{C15347F7-8410-1B4F-A6B7-AC3F7865AB13}" srcOrd="1" destOrd="0" presId="urn:microsoft.com/office/officeart/2005/8/layout/hList1"/>
    <dgm:cxn modelId="{A5BB936D-0AD9-F94C-82A8-D8833BBFB1E2}" type="presParOf" srcId="{828F6912-10C8-5041-9CE2-4B4EA71FB59D}" destId="{99159F19-B195-FF4A-A10E-E8D7ECC9E8A3}" srcOrd="3" destOrd="0" presId="urn:microsoft.com/office/officeart/2005/8/layout/hList1"/>
    <dgm:cxn modelId="{BD4FEA6E-4497-4347-A4A2-BD3D38A97BFE}" type="presParOf" srcId="{828F6912-10C8-5041-9CE2-4B4EA71FB59D}" destId="{BC4F2EA2-7FCF-804C-B275-1163B5C3011E}" srcOrd="4" destOrd="0" presId="urn:microsoft.com/office/officeart/2005/8/layout/hList1"/>
    <dgm:cxn modelId="{7D8759EC-CAE9-0A45-8EAE-EA744295E2B6}" type="presParOf" srcId="{BC4F2EA2-7FCF-804C-B275-1163B5C3011E}" destId="{83471201-2AD5-904A-8610-026EFC84EF54}" srcOrd="0" destOrd="0" presId="urn:microsoft.com/office/officeart/2005/8/layout/hList1"/>
    <dgm:cxn modelId="{D00369C8-C2F8-804E-ADCD-F369B2AB01EC}" type="presParOf" srcId="{BC4F2EA2-7FCF-804C-B275-1163B5C3011E}" destId="{EDD76E30-BE13-6C4A-BAB0-A4FCF355AF2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8C71097-61F4-4C85-9879-6B21A7B60A9D}" type="doc">
      <dgm:prSet loTypeId="urn:microsoft.com/office/officeart/2005/8/layout/list1" loCatId="list" qsTypeId="urn:microsoft.com/office/officeart/2005/8/quickstyle/simple1" qsCatId="simple" csTypeId="urn:microsoft.com/office/officeart/2005/8/colors/accent4_2" csCatId="accent4"/>
      <dgm:spPr/>
      <dgm:t>
        <a:bodyPr/>
        <a:lstStyle/>
        <a:p>
          <a:endParaRPr lang="en-US"/>
        </a:p>
      </dgm:t>
    </dgm:pt>
    <dgm:pt modelId="{FBE67296-5D7D-4620-B44D-F5B3D520758A}">
      <dgm:prSet/>
      <dgm:spPr/>
      <dgm:t>
        <a:bodyPr/>
        <a:lstStyle/>
        <a:p>
          <a:r>
            <a:rPr lang="en-US" b="0" i="0"/>
            <a:t>Problem Statement: </a:t>
          </a:r>
          <a:endParaRPr lang="en-US"/>
        </a:p>
      </dgm:t>
    </dgm:pt>
    <dgm:pt modelId="{35E49D90-4A9C-4D99-BCD5-C86F1F74C25C}" type="parTrans" cxnId="{F9AE65E0-65B1-4691-92D9-70BB0F2ABA20}">
      <dgm:prSet/>
      <dgm:spPr/>
      <dgm:t>
        <a:bodyPr/>
        <a:lstStyle/>
        <a:p>
          <a:endParaRPr lang="en-US"/>
        </a:p>
      </dgm:t>
    </dgm:pt>
    <dgm:pt modelId="{BC6FF471-12B6-4096-9C13-0BB70E80F6EC}" type="sibTrans" cxnId="{F9AE65E0-65B1-4691-92D9-70BB0F2ABA20}">
      <dgm:prSet/>
      <dgm:spPr/>
      <dgm:t>
        <a:bodyPr/>
        <a:lstStyle/>
        <a:p>
          <a:endParaRPr lang="en-US"/>
        </a:p>
      </dgm:t>
    </dgm:pt>
    <dgm:pt modelId="{6769D970-CFA4-4891-959E-6CA88B4C0E4E}">
      <dgm:prSet/>
      <dgm:spPr/>
      <dgm:t>
        <a:bodyPr/>
        <a:lstStyle/>
        <a:p>
          <a:r>
            <a:rPr lang="en-US" b="0" i="0"/>
            <a:t>Count the frequency of each word in a given text.</a:t>
          </a:r>
          <a:endParaRPr lang="en-US"/>
        </a:p>
      </dgm:t>
    </dgm:pt>
    <dgm:pt modelId="{4B861DB4-E9AE-478A-A5A7-8C4E9CE49A75}" type="parTrans" cxnId="{4C3D0A4B-CBE4-4F43-8B8E-D7D6724E80B4}">
      <dgm:prSet/>
      <dgm:spPr/>
      <dgm:t>
        <a:bodyPr/>
        <a:lstStyle/>
        <a:p>
          <a:endParaRPr lang="en-US"/>
        </a:p>
      </dgm:t>
    </dgm:pt>
    <dgm:pt modelId="{97352F51-1551-49EF-A563-4A83DD0B1D7C}" type="sibTrans" cxnId="{4C3D0A4B-CBE4-4F43-8B8E-D7D6724E80B4}">
      <dgm:prSet/>
      <dgm:spPr/>
      <dgm:t>
        <a:bodyPr/>
        <a:lstStyle/>
        <a:p>
          <a:endParaRPr lang="en-US"/>
        </a:p>
      </dgm:t>
    </dgm:pt>
    <dgm:pt modelId="{4D1B0970-4A4A-4D2E-B904-3F00244DE841}">
      <dgm:prSet/>
      <dgm:spPr/>
      <dgm:t>
        <a:bodyPr/>
        <a:lstStyle/>
        <a:p>
          <a:r>
            <a:rPr lang="en-US" b="0" i="0"/>
            <a:t>Map Function: </a:t>
          </a:r>
          <a:endParaRPr lang="en-US"/>
        </a:p>
      </dgm:t>
    </dgm:pt>
    <dgm:pt modelId="{A24EA236-2377-4E6E-A561-63C88FED6D69}" type="parTrans" cxnId="{E62AE0A6-1FB5-4684-A161-8A9ED6441E48}">
      <dgm:prSet/>
      <dgm:spPr/>
      <dgm:t>
        <a:bodyPr/>
        <a:lstStyle/>
        <a:p>
          <a:endParaRPr lang="en-US"/>
        </a:p>
      </dgm:t>
    </dgm:pt>
    <dgm:pt modelId="{AC19CB73-7E9E-4945-9BEB-C16443E5E633}" type="sibTrans" cxnId="{E62AE0A6-1FB5-4684-A161-8A9ED6441E48}">
      <dgm:prSet/>
      <dgm:spPr/>
      <dgm:t>
        <a:bodyPr/>
        <a:lstStyle/>
        <a:p>
          <a:endParaRPr lang="en-US"/>
        </a:p>
      </dgm:t>
    </dgm:pt>
    <dgm:pt modelId="{96E54641-F1B6-440E-B08E-7224F67DB454}">
      <dgm:prSet/>
      <dgm:spPr/>
      <dgm:t>
        <a:bodyPr/>
        <a:lstStyle/>
        <a:p>
          <a:r>
            <a:rPr lang="en-US" b="0" i="0"/>
            <a:t>The map function takes a line of text and outputs &lt;word, 1&gt; pairs for each word in the line.</a:t>
          </a:r>
          <a:endParaRPr lang="en-US"/>
        </a:p>
      </dgm:t>
    </dgm:pt>
    <dgm:pt modelId="{B6686CC5-75CF-4B31-8E63-CCB02664F707}" type="parTrans" cxnId="{B62F675A-369C-4DE5-98D8-0E33AF6223EC}">
      <dgm:prSet/>
      <dgm:spPr/>
      <dgm:t>
        <a:bodyPr/>
        <a:lstStyle/>
        <a:p>
          <a:endParaRPr lang="en-US"/>
        </a:p>
      </dgm:t>
    </dgm:pt>
    <dgm:pt modelId="{A7866187-EF4F-4B72-9100-F48913D713EB}" type="sibTrans" cxnId="{B62F675A-369C-4DE5-98D8-0E33AF6223EC}">
      <dgm:prSet/>
      <dgm:spPr/>
      <dgm:t>
        <a:bodyPr/>
        <a:lstStyle/>
        <a:p>
          <a:endParaRPr lang="en-US"/>
        </a:p>
      </dgm:t>
    </dgm:pt>
    <dgm:pt modelId="{490D6352-2F9B-4045-AB67-967267885B7F}" type="pres">
      <dgm:prSet presAssocID="{78C71097-61F4-4C85-9879-6B21A7B60A9D}" presName="linear" presStyleCnt="0">
        <dgm:presLayoutVars>
          <dgm:dir/>
          <dgm:animLvl val="lvl"/>
          <dgm:resizeHandles val="exact"/>
        </dgm:presLayoutVars>
      </dgm:prSet>
      <dgm:spPr/>
    </dgm:pt>
    <dgm:pt modelId="{946145D3-DEBE-2D40-8B3D-4C818ED20DE4}" type="pres">
      <dgm:prSet presAssocID="{FBE67296-5D7D-4620-B44D-F5B3D520758A}" presName="parentLin" presStyleCnt="0"/>
      <dgm:spPr/>
    </dgm:pt>
    <dgm:pt modelId="{A4D87669-7F84-A54A-A9C1-D94373D009F5}" type="pres">
      <dgm:prSet presAssocID="{FBE67296-5D7D-4620-B44D-F5B3D520758A}" presName="parentLeftMargin" presStyleLbl="node1" presStyleIdx="0" presStyleCnt="2"/>
      <dgm:spPr/>
    </dgm:pt>
    <dgm:pt modelId="{756D3A6E-D240-D344-8ADC-40329A3A4691}" type="pres">
      <dgm:prSet presAssocID="{FBE67296-5D7D-4620-B44D-F5B3D520758A}" presName="parentText" presStyleLbl="node1" presStyleIdx="0" presStyleCnt="2">
        <dgm:presLayoutVars>
          <dgm:chMax val="0"/>
          <dgm:bulletEnabled val="1"/>
        </dgm:presLayoutVars>
      </dgm:prSet>
      <dgm:spPr/>
    </dgm:pt>
    <dgm:pt modelId="{B78D565C-0FD3-0244-B1CB-2DEE86BE0870}" type="pres">
      <dgm:prSet presAssocID="{FBE67296-5D7D-4620-B44D-F5B3D520758A}" presName="negativeSpace" presStyleCnt="0"/>
      <dgm:spPr/>
    </dgm:pt>
    <dgm:pt modelId="{7384553E-5570-6849-88A9-52F241C3C198}" type="pres">
      <dgm:prSet presAssocID="{FBE67296-5D7D-4620-B44D-F5B3D520758A}" presName="childText" presStyleLbl="conFgAcc1" presStyleIdx="0" presStyleCnt="2">
        <dgm:presLayoutVars>
          <dgm:bulletEnabled val="1"/>
        </dgm:presLayoutVars>
      </dgm:prSet>
      <dgm:spPr/>
    </dgm:pt>
    <dgm:pt modelId="{099D499A-1135-714A-8BD9-CE41E33D10F9}" type="pres">
      <dgm:prSet presAssocID="{BC6FF471-12B6-4096-9C13-0BB70E80F6EC}" presName="spaceBetweenRectangles" presStyleCnt="0"/>
      <dgm:spPr/>
    </dgm:pt>
    <dgm:pt modelId="{0FB002A0-6E6B-534C-959A-3C45CBC44098}" type="pres">
      <dgm:prSet presAssocID="{4D1B0970-4A4A-4D2E-B904-3F00244DE841}" presName="parentLin" presStyleCnt="0"/>
      <dgm:spPr/>
    </dgm:pt>
    <dgm:pt modelId="{27DBEBE4-AA71-0147-90D7-DFE001F7CA2F}" type="pres">
      <dgm:prSet presAssocID="{4D1B0970-4A4A-4D2E-B904-3F00244DE841}" presName="parentLeftMargin" presStyleLbl="node1" presStyleIdx="0" presStyleCnt="2"/>
      <dgm:spPr/>
    </dgm:pt>
    <dgm:pt modelId="{7B80DBDB-6689-FB42-8906-8F398B656E48}" type="pres">
      <dgm:prSet presAssocID="{4D1B0970-4A4A-4D2E-B904-3F00244DE841}" presName="parentText" presStyleLbl="node1" presStyleIdx="1" presStyleCnt="2">
        <dgm:presLayoutVars>
          <dgm:chMax val="0"/>
          <dgm:bulletEnabled val="1"/>
        </dgm:presLayoutVars>
      </dgm:prSet>
      <dgm:spPr/>
    </dgm:pt>
    <dgm:pt modelId="{84544C91-2BDE-4F4F-B365-D04B8FF6A8EF}" type="pres">
      <dgm:prSet presAssocID="{4D1B0970-4A4A-4D2E-B904-3F00244DE841}" presName="negativeSpace" presStyleCnt="0"/>
      <dgm:spPr/>
    </dgm:pt>
    <dgm:pt modelId="{8A1FBDEF-36C6-2A42-9E56-D0598776B7DB}" type="pres">
      <dgm:prSet presAssocID="{4D1B0970-4A4A-4D2E-B904-3F00244DE841}" presName="childText" presStyleLbl="conFgAcc1" presStyleIdx="1" presStyleCnt="2">
        <dgm:presLayoutVars>
          <dgm:bulletEnabled val="1"/>
        </dgm:presLayoutVars>
      </dgm:prSet>
      <dgm:spPr/>
    </dgm:pt>
  </dgm:ptLst>
  <dgm:cxnLst>
    <dgm:cxn modelId="{AA77FD30-44BB-9943-B71A-8CCB630059F8}" type="presOf" srcId="{78C71097-61F4-4C85-9879-6B21A7B60A9D}" destId="{490D6352-2F9B-4045-AB67-967267885B7F}" srcOrd="0" destOrd="0" presId="urn:microsoft.com/office/officeart/2005/8/layout/list1"/>
    <dgm:cxn modelId="{CBB7CB40-BA61-F943-8624-367F9D7AD00C}" type="presOf" srcId="{FBE67296-5D7D-4620-B44D-F5B3D520758A}" destId="{A4D87669-7F84-A54A-A9C1-D94373D009F5}" srcOrd="0" destOrd="0" presId="urn:microsoft.com/office/officeart/2005/8/layout/list1"/>
    <dgm:cxn modelId="{4C3D0A4B-CBE4-4F43-8B8E-D7D6724E80B4}" srcId="{FBE67296-5D7D-4620-B44D-F5B3D520758A}" destId="{6769D970-CFA4-4891-959E-6CA88B4C0E4E}" srcOrd="0" destOrd="0" parTransId="{4B861DB4-E9AE-478A-A5A7-8C4E9CE49A75}" sibTransId="{97352F51-1551-49EF-A563-4A83DD0B1D7C}"/>
    <dgm:cxn modelId="{ED4ABB4D-0BE7-904F-8EC2-F2FAF5C93986}" type="presOf" srcId="{6769D970-CFA4-4891-959E-6CA88B4C0E4E}" destId="{7384553E-5570-6849-88A9-52F241C3C198}" srcOrd="0" destOrd="0" presId="urn:microsoft.com/office/officeart/2005/8/layout/list1"/>
    <dgm:cxn modelId="{B62F675A-369C-4DE5-98D8-0E33AF6223EC}" srcId="{4D1B0970-4A4A-4D2E-B904-3F00244DE841}" destId="{96E54641-F1B6-440E-B08E-7224F67DB454}" srcOrd="0" destOrd="0" parTransId="{B6686CC5-75CF-4B31-8E63-CCB02664F707}" sibTransId="{A7866187-EF4F-4B72-9100-F48913D713EB}"/>
    <dgm:cxn modelId="{F8B6747E-5244-354D-BF2E-AD8E4395CA9E}" type="presOf" srcId="{4D1B0970-4A4A-4D2E-B904-3F00244DE841}" destId="{27DBEBE4-AA71-0147-90D7-DFE001F7CA2F}" srcOrd="0" destOrd="0" presId="urn:microsoft.com/office/officeart/2005/8/layout/list1"/>
    <dgm:cxn modelId="{42C33C8E-C68F-8C4C-BE3C-8A9E47E7A74A}" type="presOf" srcId="{FBE67296-5D7D-4620-B44D-F5B3D520758A}" destId="{756D3A6E-D240-D344-8ADC-40329A3A4691}" srcOrd="1" destOrd="0" presId="urn:microsoft.com/office/officeart/2005/8/layout/list1"/>
    <dgm:cxn modelId="{E62AE0A6-1FB5-4684-A161-8A9ED6441E48}" srcId="{78C71097-61F4-4C85-9879-6B21A7B60A9D}" destId="{4D1B0970-4A4A-4D2E-B904-3F00244DE841}" srcOrd="1" destOrd="0" parTransId="{A24EA236-2377-4E6E-A561-63C88FED6D69}" sibTransId="{AC19CB73-7E9E-4945-9BEB-C16443E5E633}"/>
    <dgm:cxn modelId="{F9AE65E0-65B1-4691-92D9-70BB0F2ABA20}" srcId="{78C71097-61F4-4C85-9879-6B21A7B60A9D}" destId="{FBE67296-5D7D-4620-B44D-F5B3D520758A}" srcOrd="0" destOrd="0" parTransId="{35E49D90-4A9C-4D99-BCD5-C86F1F74C25C}" sibTransId="{BC6FF471-12B6-4096-9C13-0BB70E80F6EC}"/>
    <dgm:cxn modelId="{44CB84EC-3329-8E4E-94CB-EBA46023FED8}" type="presOf" srcId="{4D1B0970-4A4A-4D2E-B904-3F00244DE841}" destId="{7B80DBDB-6689-FB42-8906-8F398B656E48}" srcOrd="1" destOrd="0" presId="urn:microsoft.com/office/officeart/2005/8/layout/list1"/>
    <dgm:cxn modelId="{8F642BF8-93E2-C749-8ACC-DA2DE1A661EC}" type="presOf" srcId="{96E54641-F1B6-440E-B08E-7224F67DB454}" destId="{8A1FBDEF-36C6-2A42-9E56-D0598776B7DB}" srcOrd="0" destOrd="0" presId="urn:microsoft.com/office/officeart/2005/8/layout/list1"/>
    <dgm:cxn modelId="{A94C4017-6DBA-0D4F-B19B-3EC695FA835E}" type="presParOf" srcId="{490D6352-2F9B-4045-AB67-967267885B7F}" destId="{946145D3-DEBE-2D40-8B3D-4C818ED20DE4}" srcOrd="0" destOrd="0" presId="urn:microsoft.com/office/officeart/2005/8/layout/list1"/>
    <dgm:cxn modelId="{B781E57F-05A7-4C43-8AC8-9DCDCDDC9CB7}" type="presParOf" srcId="{946145D3-DEBE-2D40-8B3D-4C818ED20DE4}" destId="{A4D87669-7F84-A54A-A9C1-D94373D009F5}" srcOrd="0" destOrd="0" presId="urn:microsoft.com/office/officeart/2005/8/layout/list1"/>
    <dgm:cxn modelId="{01F120E2-8A6F-C640-83E5-DF9BE7A7976F}" type="presParOf" srcId="{946145D3-DEBE-2D40-8B3D-4C818ED20DE4}" destId="{756D3A6E-D240-D344-8ADC-40329A3A4691}" srcOrd="1" destOrd="0" presId="urn:microsoft.com/office/officeart/2005/8/layout/list1"/>
    <dgm:cxn modelId="{3F67CC22-595C-0A43-A2E3-EC3BF69E0326}" type="presParOf" srcId="{490D6352-2F9B-4045-AB67-967267885B7F}" destId="{B78D565C-0FD3-0244-B1CB-2DEE86BE0870}" srcOrd="1" destOrd="0" presId="urn:microsoft.com/office/officeart/2005/8/layout/list1"/>
    <dgm:cxn modelId="{D23142B1-DEA7-D74F-8379-1591BD3841BE}" type="presParOf" srcId="{490D6352-2F9B-4045-AB67-967267885B7F}" destId="{7384553E-5570-6849-88A9-52F241C3C198}" srcOrd="2" destOrd="0" presId="urn:microsoft.com/office/officeart/2005/8/layout/list1"/>
    <dgm:cxn modelId="{7F6EAE24-E63B-5349-8FF8-F14B26FA9A4C}" type="presParOf" srcId="{490D6352-2F9B-4045-AB67-967267885B7F}" destId="{099D499A-1135-714A-8BD9-CE41E33D10F9}" srcOrd="3" destOrd="0" presId="urn:microsoft.com/office/officeart/2005/8/layout/list1"/>
    <dgm:cxn modelId="{839AB7E2-3F2B-7444-B9DA-DBF7C787FE42}" type="presParOf" srcId="{490D6352-2F9B-4045-AB67-967267885B7F}" destId="{0FB002A0-6E6B-534C-959A-3C45CBC44098}" srcOrd="4" destOrd="0" presId="urn:microsoft.com/office/officeart/2005/8/layout/list1"/>
    <dgm:cxn modelId="{DA68958D-06FD-574F-9128-7BB70C1E821C}" type="presParOf" srcId="{0FB002A0-6E6B-534C-959A-3C45CBC44098}" destId="{27DBEBE4-AA71-0147-90D7-DFE001F7CA2F}" srcOrd="0" destOrd="0" presId="urn:microsoft.com/office/officeart/2005/8/layout/list1"/>
    <dgm:cxn modelId="{CFCAC4FF-E3B4-B24B-B226-F9E1212B824F}" type="presParOf" srcId="{0FB002A0-6E6B-534C-959A-3C45CBC44098}" destId="{7B80DBDB-6689-FB42-8906-8F398B656E48}" srcOrd="1" destOrd="0" presId="urn:microsoft.com/office/officeart/2005/8/layout/list1"/>
    <dgm:cxn modelId="{4A7E3BEF-F2EA-AE4D-A477-398B3C37495D}" type="presParOf" srcId="{490D6352-2F9B-4045-AB67-967267885B7F}" destId="{84544C91-2BDE-4F4F-B365-D04B8FF6A8EF}" srcOrd="5" destOrd="0" presId="urn:microsoft.com/office/officeart/2005/8/layout/list1"/>
    <dgm:cxn modelId="{6A3C0324-AD27-D54F-9285-7724B7EFCBFF}" type="presParOf" srcId="{490D6352-2F9B-4045-AB67-967267885B7F}" destId="{8A1FBDEF-36C6-2A42-9E56-D0598776B7DB}"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3BAD072-C325-450C-943D-127F62595F88}" type="doc">
      <dgm:prSet loTypeId="urn:microsoft.com/office/officeart/2005/8/layout/process4" loCatId="process" qsTypeId="urn:microsoft.com/office/officeart/2005/8/quickstyle/simple1" qsCatId="simple" csTypeId="urn:microsoft.com/office/officeart/2005/8/colors/accent4_2" csCatId="accent4"/>
      <dgm:spPr/>
      <dgm:t>
        <a:bodyPr/>
        <a:lstStyle/>
        <a:p>
          <a:endParaRPr lang="en-US"/>
        </a:p>
      </dgm:t>
    </dgm:pt>
    <dgm:pt modelId="{2E781784-BDFB-49CA-83B1-70F0F4113E30}">
      <dgm:prSet/>
      <dgm:spPr/>
      <dgm:t>
        <a:bodyPr/>
        <a:lstStyle/>
        <a:p>
          <a:r>
            <a:rPr lang="en-US" b="0" i="0" dirty="0"/>
            <a:t>Hadoop MapReduce can be run using the Hadoop Streaming API, which allows any executable or script to be used for the map and reduce phases."</a:t>
          </a:r>
          <a:endParaRPr lang="en-US" dirty="0"/>
        </a:p>
      </dgm:t>
    </dgm:pt>
    <dgm:pt modelId="{CD2E1DE7-20F1-41D7-B89A-9C6AA1CAA8E2}" type="parTrans" cxnId="{A32876F5-270F-4B5E-BEB4-3170CBC3369E}">
      <dgm:prSet/>
      <dgm:spPr/>
      <dgm:t>
        <a:bodyPr/>
        <a:lstStyle/>
        <a:p>
          <a:endParaRPr lang="en-US"/>
        </a:p>
      </dgm:t>
    </dgm:pt>
    <dgm:pt modelId="{686C05B8-0227-423F-911E-79FB1EE86F79}" type="sibTrans" cxnId="{A32876F5-270F-4B5E-BEB4-3170CBC3369E}">
      <dgm:prSet/>
      <dgm:spPr/>
      <dgm:t>
        <a:bodyPr/>
        <a:lstStyle/>
        <a:p>
          <a:endParaRPr lang="en-US"/>
        </a:p>
      </dgm:t>
    </dgm:pt>
    <dgm:pt modelId="{C89BA5AF-3D44-4552-B9F7-0452891C6FF6}">
      <dgm:prSet/>
      <dgm:spPr/>
      <dgm:t>
        <a:bodyPr/>
        <a:lstStyle/>
        <a:p>
          <a:r>
            <a:rPr lang="en-US" b="0" i="0"/>
            <a:t>Code: Execution command</a:t>
          </a:r>
          <a:endParaRPr lang="en-US"/>
        </a:p>
      </dgm:t>
    </dgm:pt>
    <dgm:pt modelId="{4DE1C0BA-2A66-4840-81A3-0A91BE71DA84}" type="parTrans" cxnId="{F753A9EF-2CE9-4829-A6AD-06CF8705EBF7}">
      <dgm:prSet/>
      <dgm:spPr/>
      <dgm:t>
        <a:bodyPr/>
        <a:lstStyle/>
        <a:p>
          <a:endParaRPr lang="en-US"/>
        </a:p>
      </dgm:t>
    </dgm:pt>
    <dgm:pt modelId="{EDB43E45-14FC-4459-BC07-229143F26835}" type="sibTrans" cxnId="{F753A9EF-2CE9-4829-A6AD-06CF8705EBF7}">
      <dgm:prSet/>
      <dgm:spPr/>
      <dgm:t>
        <a:bodyPr/>
        <a:lstStyle/>
        <a:p>
          <a:endParaRPr lang="en-US"/>
        </a:p>
      </dgm:t>
    </dgm:pt>
    <dgm:pt modelId="{68E0DE59-9A0C-4E8E-8744-1503BAADDADC}">
      <dgm:prSet/>
      <dgm:spPr/>
      <dgm:t>
        <a:bodyPr/>
        <a:lstStyle/>
        <a:p>
          <a:r>
            <a:rPr lang="en-US" b="0" i="0"/>
            <a:t>hadoop jar $HADOOP_HOME/share/hadoop/tools/lib/hadoop-streaming-*.jar \ -file /path/to/mapper.py -mapper /path/to/mapper.py \ -file /path/to/reducer.py -reducer /path/to/reducer.py \ -input /path/to/input -output /path/to/output</a:t>
          </a:r>
          <a:endParaRPr lang="en-US"/>
        </a:p>
      </dgm:t>
    </dgm:pt>
    <dgm:pt modelId="{2242E115-43D0-4468-85CA-A1DBD65EA9F7}" type="parTrans" cxnId="{796D607F-934A-486A-B3B5-21C96F2FB24A}">
      <dgm:prSet/>
      <dgm:spPr/>
      <dgm:t>
        <a:bodyPr/>
        <a:lstStyle/>
        <a:p>
          <a:endParaRPr lang="en-US"/>
        </a:p>
      </dgm:t>
    </dgm:pt>
    <dgm:pt modelId="{38EE61DC-1542-437B-8934-E358B792C146}" type="sibTrans" cxnId="{796D607F-934A-486A-B3B5-21C96F2FB24A}">
      <dgm:prSet/>
      <dgm:spPr/>
      <dgm:t>
        <a:bodyPr/>
        <a:lstStyle/>
        <a:p>
          <a:endParaRPr lang="en-US"/>
        </a:p>
      </dgm:t>
    </dgm:pt>
    <dgm:pt modelId="{03CD5593-0014-C54F-86E2-BBC882817686}" type="pres">
      <dgm:prSet presAssocID="{83BAD072-C325-450C-943D-127F62595F88}" presName="Name0" presStyleCnt="0">
        <dgm:presLayoutVars>
          <dgm:dir/>
          <dgm:animLvl val="lvl"/>
          <dgm:resizeHandles val="exact"/>
        </dgm:presLayoutVars>
      </dgm:prSet>
      <dgm:spPr/>
    </dgm:pt>
    <dgm:pt modelId="{F0F43D1A-0B57-FD40-B548-2FA33AD81E1F}" type="pres">
      <dgm:prSet presAssocID="{C89BA5AF-3D44-4552-B9F7-0452891C6FF6}" presName="boxAndChildren" presStyleCnt="0"/>
      <dgm:spPr/>
    </dgm:pt>
    <dgm:pt modelId="{4B38E8FD-422E-D946-94EE-429F45159D66}" type="pres">
      <dgm:prSet presAssocID="{C89BA5AF-3D44-4552-B9F7-0452891C6FF6}" presName="parentTextBox" presStyleLbl="node1" presStyleIdx="0" presStyleCnt="2"/>
      <dgm:spPr/>
    </dgm:pt>
    <dgm:pt modelId="{8AEF91BD-11D3-3D47-B772-B60A8AA758D2}" type="pres">
      <dgm:prSet presAssocID="{C89BA5AF-3D44-4552-B9F7-0452891C6FF6}" presName="entireBox" presStyleLbl="node1" presStyleIdx="0" presStyleCnt="2"/>
      <dgm:spPr/>
    </dgm:pt>
    <dgm:pt modelId="{685F4BCC-5A5D-954E-AF73-3F9ECF09E205}" type="pres">
      <dgm:prSet presAssocID="{C89BA5AF-3D44-4552-B9F7-0452891C6FF6}" presName="descendantBox" presStyleCnt="0"/>
      <dgm:spPr/>
    </dgm:pt>
    <dgm:pt modelId="{281A680D-F235-7B44-8919-24822C5B369A}" type="pres">
      <dgm:prSet presAssocID="{68E0DE59-9A0C-4E8E-8744-1503BAADDADC}" presName="childTextBox" presStyleLbl="fgAccFollowNode1" presStyleIdx="0" presStyleCnt="1">
        <dgm:presLayoutVars>
          <dgm:bulletEnabled val="1"/>
        </dgm:presLayoutVars>
      </dgm:prSet>
      <dgm:spPr/>
    </dgm:pt>
    <dgm:pt modelId="{EA4D42B3-C3B9-0045-8D14-BE988A673B5F}" type="pres">
      <dgm:prSet presAssocID="{686C05B8-0227-423F-911E-79FB1EE86F79}" presName="sp" presStyleCnt="0"/>
      <dgm:spPr/>
    </dgm:pt>
    <dgm:pt modelId="{2B7C02A3-6654-BA46-8E01-4646A8BBFA5F}" type="pres">
      <dgm:prSet presAssocID="{2E781784-BDFB-49CA-83B1-70F0F4113E30}" presName="arrowAndChildren" presStyleCnt="0"/>
      <dgm:spPr/>
    </dgm:pt>
    <dgm:pt modelId="{F02E2FE3-3A98-2E42-9158-5EC9775E35BA}" type="pres">
      <dgm:prSet presAssocID="{2E781784-BDFB-49CA-83B1-70F0F4113E30}" presName="parentTextArrow" presStyleLbl="node1" presStyleIdx="1" presStyleCnt="2"/>
      <dgm:spPr/>
    </dgm:pt>
  </dgm:ptLst>
  <dgm:cxnLst>
    <dgm:cxn modelId="{1DA58C2D-A0B6-8049-9FFF-F7CE4A141D73}" type="presOf" srcId="{C89BA5AF-3D44-4552-B9F7-0452891C6FF6}" destId="{4B38E8FD-422E-D946-94EE-429F45159D66}" srcOrd="0" destOrd="0" presId="urn:microsoft.com/office/officeart/2005/8/layout/process4"/>
    <dgm:cxn modelId="{796D607F-934A-486A-B3B5-21C96F2FB24A}" srcId="{C89BA5AF-3D44-4552-B9F7-0452891C6FF6}" destId="{68E0DE59-9A0C-4E8E-8744-1503BAADDADC}" srcOrd="0" destOrd="0" parTransId="{2242E115-43D0-4468-85CA-A1DBD65EA9F7}" sibTransId="{38EE61DC-1542-437B-8934-E358B792C146}"/>
    <dgm:cxn modelId="{F457D1A6-2F69-F644-89E4-C09FC2E5383C}" type="presOf" srcId="{68E0DE59-9A0C-4E8E-8744-1503BAADDADC}" destId="{281A680D-F235-7B44-8919-24822C5B369A}" srcOrd="0" destOrd="0" presId="urn:microsoft.com/office/officeart/2005/8/layout/process4"/>
    <dgm:cxn modelId="{CF1526C6-DFF3-4742-9699-DB49A51F46E6}" type="presOf" srcId="{2E781784-BDFB-49CA-83B1-70F0F4113E30}" destId="{F02E2FE3-3A98-2E42-9158-5EC9775E35BA}" srcOrd="0" destOrd="0" presId="urn:microsoft.com/office/officeart/2005/8/layout/process4"/>
    <dgm:cxn modelId="{03E9A8CF-28C3-6C44-98E1-376730B23391}" type="presOf" srcId="{C89BA5AF-3D44-4552-B9F7-0452891C6FF6}" destId="{8AEF91BD-11D3-3D47-B772-B60A8AA758D2}" srcOrd="1" destOrd="0" presId="urn:microsoft.com/office/officeart/2005/8/layout/process4"/>
    <dgm:cxn modelId="{35F1C9DC-683D-4C40-9CF7-BA185563101B}" type="presOf" srcId="{83BAD072-C325-450C-943D-127F62595F88}" destId="{03CD5593-0014-C54F-86E2-BBC882817686}" srcOrd="0" destOrd="0" presId="urn:microsoft.com/office/officeart/2005/8/layout/process4"/>
    <dgm:cxn modelId="{F753A9EF-2CE9-4829-A6AD-06CF8705EBF7}" srcId="{83BAD072-C325-450C-943D-127F62595F88}" destId="{C89BA5AF-3D44-4552-B9F7-0452891C6FF6}" srcOrd="1" destOrd="0" parTransId="{4DE1C0BA-2A66-4840-81A3-0A91BE71DA84}" sibTransId="{EDB43E45-14FC-4459-BC07-229143F26835}"/>
    <dgm:cxn modelId="{A32876F5-270F-4B5E-BEB4-3170CBC3369E}" srcId="{83BAD072-C325-450C-943D-127F62595F88}" destId="{2E781784-BDFB-49CA-83B1-70F0F4113E30}" srcOrd="0" destOrd="0" parTransId="{CD2E1DE7-20F1-41D7-B89A-9C6AA1CAA8E2}" sibTransId="{686C05B8-0227-423F-911E-79FB1EE86F79}"/>
    <dgm:cxn modelId="{07221124-F7AD-EB40-90E5-2853500B2E8A}" type="presParOf" srcId="{03CD5593-0014-C54F-86E2-BBC882817686}" destId="{F0F43D1A-0B57-FD40-B548-2FA33AD81E1F}" srcOrd="0" destOrd="0" presId="urn:microsoft.com/office/officeart/2005/8/layout/process4"/>
    <dgm:cxn modelId="{C9F023DD-13B7-1F4B-973D-8C2ABAA91F9A}" type="presParOf" srcId="{F0F43D1A-0B57-FD40-B548-2FA33AD81E1F}" destId="{4B38E8FD-422E-D946-94EE-429F45159D66}" srcOrd="0" destOrd="0" presId="urn:microsoft.com/office/officeart/2005/8/layout/process4"/>
    <dgm:cxn modelId="{FB95A9A5-B3C2-4C49-8B10-AAFE547CBA58}" type="presParOf" srcId="{F0F43D1A-0B57-FD40-B548-2FA33AD81E1F}" destId="{8AEF91BD-11D3-3D47-B772-B60A8AA758D2}" srcOrd="1" destOrd="0" presId="urn:microsoft.com/office/officeart/2005/8/layout/process4"/>
    <dgm:cxn modelId="{05BF9B7C-A46B-AC45-A73D-93B45F72BE18}" type="presParOf" srcId="{F0F43D1A-0B57-FD40-B548-2FA33AD81E1F}" destId="{685F4BCC-5A5D-954E-AF73-3F9ECF09E205}" srcOrd="2" destOrd="0" presId="urn:microsoft.com/office/officeart/2005/8/layout/process4"/>
    <dgm:cxn modelId="{C3570AE3-6280-8942-B15E-06116BB6E269}" type="presParOf" srcId="{685F4BCC-5A5D-954E-AF73-3F9ECF09E205}" destId="{281A680D-F235-7B44-8919-24822C5B369A}" srcOrd="0" destOrd="0" presId="urn:microsoft.com/office/officeart/2005/8/layout/process4"/>
    <dgm:cxn modelId="{B715E0B7-445E-AE42-9F98-B084ED7A7F81}" type="presParOf" srcId="{03CD5593-0014-C54F-86E2-BBC882817686}" destId="{EA4D42B3-C3B9-0045-8D14-BE988A673B5F}" srcOrd="1" destOrd="0" presId="urn:microsoft.com/office/officeart/2005/8/layout/process4"/>
    <dgm:cxn modelId="{F01ED3F6-3181-1848-9781-88CF6555D9BD}" type="presParOf" srcId="{03CD5593-0014-C54F-86E2-BBC882817686}" destId="{2B7C02A3-6654-BA46-8E01-4646A8BBFA5F}" srcOrd="2" destOrd="0" presId="urn:microsoft.com/office/officeart/2005/8/layout/process4"/>
    <dgm:cxn modelId="{4D16947C-64FC-B64A-8D51-AFED972D90AC}" type="presParOf" srcId="{2B7C02A3-6654-BA46-8E01-4646A8BBFA5F}" destId="{F02E2FE3-3A98-2E42-9158-5EC9775E35BA}"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763570-0967-AE4B-B794-74F8639D7EFB}">
      <dsp:nvSpPr>
        <dsp:cNvPr id="0" name=""/>
        <dsp:cNvSpPr/>
      </dsp:nvSpPr>
      <dsp:spPr>
        <a:xfrm>
          <a:off x="7233" y="962608"/>
          <a:ext cx="2161877" cy="1297126"/>
        </a:xfrm>
        <a:prstGeom prst="roundRect">
          <a:avLst>
            <a:gd name="adj" fmla="val 10000"/>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i="0" kern="1200"/>
            <a:t>Understanding Hadoop Distributed File System (HDFS)</a:t>
          </a:r>
          <a:endParaRPr lang="en-US" sz="1900" kern="1200"/>
        </a:p>
      </dsp:txBody>
      <dsp:txXfrm>
        <a:off x="45225" y="1000600"/>
        <a:ext cx="2085893" cy="1221142"/>
      </dsp:txXfrm>
    </dsp:sp>
    <dsp:sp modelId="{F6957F8F-0D94-8E4B-A823-523FF9933F3B}">
      <dsp:nvSpPr>
        <dsp:cNvPr id="0" name=""/>
        <dsp:cNvSpPr/>
      </dsp:nvSpPr>
      <dsp:spPr>
        <a:xfrm>
          <a:off x="2359355" y="1343098"/>
          <a:ext cx="458317" cy="536145"/>
        </a:xfrm>
        <a:prstGeom prst="rightArrow">
          <a:avLst>
            <a:gd name="adj1" fmla="val 60000"/>
            <a:gd name="adj2" fmla="val 50000"/>
          </a:avLst>
        </a:prstGeom>
        <a:solidFill>
          <a:schemeClr val="accent4">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359355" y="1450327"/>
        <a:ext cx="320822" cy="321687"/>
      </dsp:txXfrm>
    </dsp:sp>
    <dsp:sp modelId="{7868D3AA-5F7C-D340-960B-DC397E4B8B4E}">
      <dsp:nvSpPr>
        <dsp:cNvPr id="0" name=""/>
        <dsp:cNvSpPr/>
      </dsp:nvSpPr>
      <dsp:spPr>
        <a:xfrm>
          <a:off x="3033861" y="962608"/>
          <a:ext cx="2161877" cy="1297126"/>
        </a:xfrm>
        <a:prstGeom prst="roundRect">
          <a:avLst>
            <a:gd name="adj" fmla="val 10000"/>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i="0" kern="1200"/>
            <a:t>MapReduce Fundamentals and its Role in Big Data Processing</a:t>
          </a:r>
          <a:endParaRPr lang="en-US" sz="1900" kern="1200"/>
        </a:p>
      </dsp:txBody>
      <dsp:txXfrm>
        <a:off x="3071853" y="1000600"/>
        <a:ext cx="2085893" cy="1221142"/>
      </dsp:txXfrm>
    </dsp:sp>
    <dsp:sp modelId="{66C8A1FE-FAC1-9643-A524-B4F39A50BEC0}">
      <dsp:nvSpPr>
        <dsp:cNvPr id="0" name=""/>
        <dsp:cNvSpPr/>
      </dsp:nvSpPr>
      <dsp:spPr>
        <a:xfrm>
          <a:off x="5385983" y="1343098"/>
          <a:ext cx="458317" cy="536145"/>
        </a:xfrm>
        <a:prstGeom prst="rightArrow">
          <a:avLst>
            <a:gd name="adj1" fmla="val 60000"/>
            <a:gd name="adj2" fmla="val 50000"/>
          </a:avLst>
        </a:prstGeom>
        <a:solidFill>
          <a:schemeClr val="accent4">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5385983" y="1450327"/>
        <a:ext cx="320822" cy="321687"/>
      </dsp:txXfrm>
    </dsp:sp>
    <dsp:sp modelId="{520CA1B7-AC31-8F47-930F-ABC504630E40}">
      <dsp:nvSpPr>
        <dsp:cNvPr id="0" name=""/>
        <dsp:cNvSpPr/>
      </dsp:nvSpPr>
      <dsp:spPr>
        <a:xfrm>
          <a:off x="6060489" y="962608"/>
          <a:ext cx="2161877" cy="1297126"/>
        </a:xfrm>
        <a:prstGeom prst="roundRect">
          <a:avLst>
            <a:gd name="adj" fmla="val 10000"/>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b="0" i="0" kern="1200"/>
            <a:t>Writing and Executing MapReduce Programs</a:t>
          </a:r>
          <a:endParaRPr lang="en-US" sz="1900" kern="1200"/>
        </a:p>
      </dsp:txBody>
      <dsp:txXfrm>
        <a:off x="6098481" y="1000600"/>
        <a:ext cx="2085893" cy="122114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DD2FE4-BD30-0E41-B47E-51BB32FE9853}">
      <dsp:nvSpPr>
        <dsp:cNvPr id="0" name=""/>
        <dsp:cNvSpPr/>
      </dsp:nvSpPr>
      <dsp:spPr>
        <a:xfrm rot="5400000">
          <a:off x="1047832" y="733047"/>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9363868-14AF-104E-921F-D4F3BBD2234C}">
      <dsp:nvSpPr>
        <dsp:cNvPr id="0" name=""/>
        <dsp:cNvSpPr/>
      </dsp:nvSpPr>
      <dsp:spPr>
        <a:xfrm>
          <a:off x="1309402" y="1517"/>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1: The client submits the job to the JobClient, which then communicates with the JobTracker (in YARN, this would be the ResourceManager).</a:t>
          </a:r>
          <a:endParaRPr lang="en-US" sz="700" kern="1200"/>
        </a:p>
      </dsp:txBody>
      <dsp:txXfrm>
        <a:off x="1336342" y="28457"/>
        <a:ext cx="1479124" cy="865922"/>
      </dsp:txXfrm>
    </dsp:sp>
    <dsp:sp modelId="{91D40BC4-D485-164C-BC28-3536170B59AF}">
      <dsp:nvSpPr>
        <dsp:cNvPr id="0" name=""/>
        <dsp:cNvSpPr/>
      </dsp:nvSpPr>
      <dsp:spPr>
        <a:xfrm rot="5400000">
          <a:off x="1047832" y="1882800"/>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F6DDE0E-58E6-6747-A725-92E55CBCD1A3}">
      <dsp:nvSpPr>
        <dsp:cNvPr id="0" name=""/>
        <dsp:cNvSpPr/>
      </dsp:nvSpPr>
      <dsp:spPr>
        <a:xfrm>
          <a:off x="1309402" y="1151270"/>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2: The JobTracker creates a new job ID and records the job details in memory and in a system directory.</a:t>
          </a:r>
          <a:endParaRPr lang="en-US" sz="700" kern="1200"/>
        </a:p>
      </dsp:txBody>
      <dsp:txXfrm>
        <a:off x="1336342" y="1178210"/>
        <a:ext cx="1479124" cy="865922"/>
      </dsp:txXfrm>
    </dsp:sp>
    <dsp:sp modelId="{F0C3DCEE-1A65-5049-B28E-0F8498C895AA}">
      <dsp:nvSpPr>
        <dsp:cNvPr id="0" name=""/>
        <dsp:cNvSpPr/>
      </dsp:nvSpPr>
      <dsp:spPr>
        <a:xfrm>
          <a:off x="1622709" y="2457676"/>
          <a:ext cx="2032189"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574EF68-F34B-4F44-9393-5E6662318A9A}">
      <dsp:nvSpPr>
        <dsp:cNvPr id="0" name=""/>
        <dsp:cNvSpPr/>
      </dsp:nvSpPr>
      <dsp:spPr>
        <a:xfrm>
          <a:off x="1309402" y="2301023"/>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3: The input data is divided into splits, and a Map task is created for each split.</a:t>
          </a:r>
          <a:endParaRPr lang="en-US" sz="700" kern="1200"/>
        </a:p>
      </dsp:txBody>
      <dsp:txXfrm>
        <a:off x="1336342" y="2327963"/>
        <a:ext cx="1479124" cy="865922"/>
      </dsp:txXfrm>
    </dsp:sp>
    <dsp:sp modelId="{C3D93C26-C00D-9C4F-B36D-77450A07E96A}">
      <dsp:nvSpPr>
        <dsp:cNvPr id="0" name=""/>
        <dsp:cNvSpPr/>
      </dsp:nvSpPr>
      <dsp:spPr>
        <a:xfrm rot="16200000">
          <a:off x="3086728" y="1882800"/>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783E8A2-7B5B-C749-B464-42F262A6CAB4}">
      <dsp:nvSpPr>
        <dsp:cNvPr id="0" name=""/>
        <dsp:cNvSpPr/>
      </dsp:nvSpPr>
      <dsp:spPr>
        <a:xfrm>
          <a:off x="3348297" y="2301023"/>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4: The JobTracker communicates with TaskTrackers (in YARN, these are NodeManagers) to allocate Map tasks. The data locality principle is followed where possible, i.e., Map tasks are allocated to TaskTrackers running on the same node where the data resides.</a:t>
          </a:r>
          <a:endParaRPr lang="en-US" sz="700" kern="1200"/>
        </a:p>
      </dsp:txBody>
      <dsp:txXfrm>
        <a:off x="3375237" y="2327963"/>
        <a:ext cx="1479124" cy="865922"/>
      </dsp:txXfrm>
    </dsp:sp>
    <dsp:sp modelId="{5BD5F318-4FC5-404D-B98E-CA8CEAC42CC0}">
      <dsp:nvSpPr>
        <dsp:cNvPr id="0" name=""/>
        <dsp:cNvSpPr/>
      </dsp:nvSpPr>
      <dsp:spPr>
        <a:xfrm rot="16200000">
          <a:off x="3086728" y="733047"/>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11C1363-D887-BE4D-99C9-DE821D1CDD30}">
      <dsp:nvSpPr>
        <dsp:cNvPr id="0" name=""/>
        <dsp:cNvSpPr/>
      </dsp:nvSpPr>
      <dsp:spPr>
        <a:xfrm>
          <a:off x="3348297" y="1151270"/>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5: Each TaskTracker runs the Map task as a separate process and periodically reports the progress back to the JobTracker.</a:t>
          </a:r>
          <a:endParaRPr lang="en-US" sz="700" kern="1200"/>
        </a:p>
      </dsp:txBody>
      <dsp:txXfrm>
        <a:off x="3375237" y="1178210"/>
        <a:ext cx="1479124" cy="865922"/>
      </dsp:txXfrm>
    </dsp:sp>
    <dsp:sp modelId="{7C9092A9-6DE0-9F48-AE70-3D6407354CA5}">
      <dsp:nvSpPr>
        <dsp:cNvPr id="0" name=""/>
        <dsp:cNvSpPr/>
      </dsp:nvSpPr>
      <dsp:spPr>
        <a:xfrm>
          <a:off x="3661604" y="158170"/>
          <a:ext cx="2032189"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21A9EC9-38EF-F84C-B228-51A90B1076FC}">
      <dsp:nvSpPr>
        <dsp:cNvPr id="0" name=""/>
        <dsp:cNvSpPr/>
      </dsp:nvSpPr>
      <dsp:spPr>
        <a:xfrm>
          <a:off x="3348297" y="1517"/>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6: Once all Map tasks are complete, the JobTracker schedules Reduce tasks in a similar manner.</a:t>
          </a:r>
          <a:endParaRPr lang="en-US" sz="700" kern="1200"/>
        </a:p>
      </dsp:txBody>
      <dsp:txXfrm>
        <a:off x="3375237" y="28457"/>
        <a:ext cx="1479124" cy="865922"/>
      </dsp:txXfrm>
    </dsp:sp>
    <dsp:sp modelId="{15071C7C-A35D-5A42-AE0A-7E19C7FF723D}">
      <dsp:nvSpPr>
        <dsp:cNvPr id="0" name=""/>
        <dsp:cNvSpPr/>
      </dsp:nvSpPr>
      <dsp:spPr>
        <a:xfrm rot="5400000">
          <a:off x="5125623" y="733047"/>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7F587B6-1C00-B147-A8A1-9B928EEB5B90}">
      <dsp:nvSpPr>
        <dsp:cNvPr id="0" name=""/>
        <dsp:cNvSpPr/>
      </dsp:nvSpPr>
      <dsp:spPr>
        <a:xfrm>
          <a:off x="5387193" y="1517"/>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7: Reduce tasks fetch the intermediate data from the Map tasks, sort it, and then apply the Reduce function.</a:t>
          </a:r>
          <a:endParaRPr lang="en-US" sz="700" kern="1200"/>
        </a:p>
      </dsp:txBody>
      <dsp:txXfrm>
        <a:off x="5414133" y="28457"/>
        <a:ext cx="1479124" cy="865922"/>
      </dsp:txXfrm>
    </dsp:sp>
    <dsp:sp modelId="{677DCFEF-1827-EF43-A8A6-254ABE007D2C}">
      <dsp:nvSpPr>
        <dsp:cNvPr id="0" name=""/>
        <dsp:cNvSpPr/>
      </dsp:nvSpPr>
      <dsp:spPr>
        <a:xfrm rot="5400000">
          <a:off x="5125623" y="1882800"/>
          <a:ext cx="1143047" cy="137970"/>
        </a:xfrm>
        <a:prstGeom prst="rect">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10907E9-FDFB-B849-B2A2-C6E63D509DFD}">
      <dsp:nvSpPr>
        <dsp:cNvPr id="0" name=""/>
        <dsp:cNvSpPr/>
      </dsp:nvSpPr>
      <dsp:spPr>
        <a:xfrm>
          <a:off x="5387193" y="1151270"/>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8: The final output of the Reduce tasks is written back to HDFS.</a:t>
          </a:r>
          <a:endParaRPr lang="en-US" sz="700" kern="1200"/>
        </a:p>
      </dsp:txBody>
      <dsp:txXfrm>
        <a:off x="5414133" y="1178210"/>
        <a:ext cx="1479124" cy="865922"/>
      </dsp:txXfrm>
    </dsp:sp>
    <dsp:sp modelId="{3E267745-2424-A94F-9A72-DA8749BA0EE5}">
      <dsp:nvSpPr>
        <dsp:cNvPr id="0" name=""/>
        <dsp:cNvSpPr/>
      </dsp:nvSpPr>
      <dsp:spPr>
        <a:xfrm>
          <a:off x="5387193" y="2301023"/>
          <a:ext cx="1533004" cy="91980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b="0" i="0" kern="1200"/>
            <a:t>Step 9: The JobTracker notifies the client about the job completion.</a:t>
          </a:r>
          <a:endParaRPr lang="en-US" sz="700" kern="1200"/>
        </a:p>
      </dsp:txBody>
      <dsp:txXfrm>
        <a:off x="5414133" y="2327963"/>
        <a:ext cx="1479124" cy="86592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C85802-8E0C-EF4A-BF19-35EEE3FE993E}">
      <dsp:nvSpPr>
        <dsp:cNvPr id="0" name=""/>
        <dsp:cNvSpPr/>
      </dsp:nvSpPr>
      <dsp:spPr>
        <a:xfrm>
          <a:off x="40" y="143541"/>
          <a:ext cx="3845569" cy="6624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0" i="0" kern="1200"/>
            <a:t>Summary: </a:t>
          </a:r>
          <a:endParaRPr lang="en-US" sz="2300" kern="1200"/>
        </a:p>
      </dsp:txBody>
      <dsp:txXfrm>
        <a:off x="40" y="143541"/>
        <a:ext cx="3845569" cy="662400"/>
      </dsp:txXfrm>
    </dsp:sp>
    <dsp:sp modelId="{86EC1386-D61B-3A4B-9EE3-03A7FAE40730}">
      <dsp:nvSpPr>
        <dsp:cNvPr id="0" name=""/>
        <dsp:cNvSpPr/>
      </dsp:nvSpPr>
      <dsp:spPr>
        <a:xfrm>
          <a:off x="40" y="805941"/>
          <a:ext cx="3845569" cy="2272859"/>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b="0" i="0" kern="1200" dirty="0"/>
            <a:t>HDFS and MapReduce are core components of Hadoop that allow efficient storage and processing of large data sets across clusters of computers.</a:t>
          </a:r>
          <a:endParaRPr lang="en-US" sz="2300" kern="1200" dirty="0"/>
        </a:p>
      </dsp:txBody>
      <dsp:txXfrm>
        <a:off x="40" y="805941"/>
        <a:ext cx="3845569" cy="2272859"/>
      </dsp:txXfrm>
    </dsp:sp>
    <dsp:sp modelId="{A5A6F21F-3A42-4142-92D1-B41070A284D7}">
      <dsp:nvSpPr>
        <dsp:cNvPr id="0" name=""/>
        <dsp:cNvSpPr/>
      </dsp:nvSpPr>
      <dsp:spPr>
        <a:xfrm>
          <a:off x="4383989" y="143541"/>
          <a:ext cx="3845569" cy="6624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0" i="0" kern="1200"/>
            <a:t>Key Takeaways: </a:t>
          </a:r>
          <a:endParaRPr lang="en-US" sz="2300" kern="1200"/>
        </a:p>
      </dsp:txBody>
      <dsp:txXfrm>
        <a:off x="4383989" y="143541"/>
        <a:ext cx="3845569" cy="662400"/>
      </dsp:txXfrm>
    </dsp:sp>
    <dsp:sp modelId="{DAC126F5-8172-024B-B7C6-AD7C2254949B}">
      <dsp:nvSpPr>
        <dsp:cNvPr id="0" name=""/>
        <dsp:cNvSpPr/>
      </dsp:nvSpPr>
      <dsp:spPr>
        <a:xfrm>
          <a:off x="4383989" y="805941"/>
          <a:ext cx="3845569" cy="2272859"/>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b="0" i="0" kern="1200"/>
            <a:t>Understanding of HDFS and MapReduce principles and the ability to write and execute MapReduce programs.</a:t>
          </a:r>
          <a:endParaRPr lang="en-US" sz="2300" kern="1200"/>
        </a:p>
      </dsp:txBody>
      <dsp:txXfrm>
        <a:off x="4383989" y="805941"/>
        <a:ext cx="3845569" cy="22728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CF4E96-DEC7-8344-B3C6-104948F935EA}">
      <dsp:nvSpPr>
        <dsp:cNvPr id="0" name=""/>
        <dsp:cNvSpPr/>
      </dsp:nvSpPr>
      <dsp:spPr>
        <a:xfrm>
          <a:off x="0" y="414396"/>
          <a:ext cx="8229600" cy="1275750"/>
        </a:xfrm>
        <a:prstGeom prst="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374904" rIns="638708" bIns="128016" numCol="1" spcCol="1270" anchor="t" anchorCtr="0">
          <a:noAutofit/>
        </a:bodyPr>
        <a:lstStyle/>
        <a:p>
          <a:pPr marL="171450" lvl="1" indent="-171450" algn="l" defTabSz="800100">
            <a:lnSpc>
              <a:spcPct val="90000"/>
            </a:lnSpc>
            <a:spcBef>
              <a:spcPct val="0"/>
            </a:spcBef>
            <a:spcAft>
              <a:spcPct val="15000"/>
            </a:spcAft>
            <a:buChar char="•"/>
          </a:pPr>
          <a:r>
            <a:rPr lang="en-US" sz="1800" b="0" i="0" kern="1200"/>
            <a:t>HDFS is a distributed file system designed to run on commodity hardware. It is fault-tolerant, highly scalable, and designed to manage large data sets.</a:t>
          </a:r>
          <a:endParaRPr lang="en-US" sz="1800" kern="1200"/>
        </a:p>
      </dsp:txBody>
      <dsp:txXfrm>
        <a:off x="0" y="414396"/>
        <a:ext cx="8229600" cy="1275750"/>
      </dsp:txXfrm>
    </dsp:sp>
    <dsp:sp modelId="{3E7E5713-24AF-1B40-AC80-A0CC68AD6AC2}">
      <dsp:nvSpPr>
        <dsp:cNvPr id="0" name=""/>
        <dsp:cNvSpPr/>
      </dsp:nvSpPr>
      <dsp:spPr>
        <a:xfrm>
          <a:off x="447336" y="139752"/>
          <a:ext cx="5760719" cy="53136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a:lnSpc>
              <a:spcPct val="90000"/>
            </a:lnSpc>
            <a:spcBef>
              <a:spcPct val="0"/>
            </a:spcBef>
            <a:spcAft>
              <a:spcPct val="35000"/>
            </a:spcAft>
            <a:buNone/>
          </a:pPr>
          <a:r>
            <a:rPr lang="en-US" sz="1800" b="0" i="0" kern="1200"/>
            <a:t>Definition: </a:t>
          </a:r>
          <a:endParaRPr lang="en-US" sz="1800" kern="1200"/>
        </a:p>
      </dsp:txBody>
      <dsp:txXfrm>
        <a:off x="473275" y="165691"/>
        <a:ext cx="5708841" cy="479482"/>
      </dsp:txXfrm>
    </dsp:sp>
    <dsp:sp modelId="{2A3379F0-CDBD-174C-8468-1CF9197C9317}">
      <dsp:nvSpPr>
        <dsp:cNvPr id="0" name=""/>
        <dsp:cNvSpPr/>
      </dsp:nvSpPr>
      <dsp:spPr>
        <a:xfrm>
          <a:off x="0" y="2053026"/>
          <a:ext cx="8229600" cy="1020600"/>
        </a:xfrm>
        <a:prstGeom prst="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374904" rIns="638708" bIns="128016" numCol="1" spcCol="1270" anchor="t" anchorCtr="0">
          <a:noAutofit/>
        </a:bodyPr>
        <a:lstStyle/>
        <a:p>
          <a:pPr marL="171450" lvl="1" indent="-171450" algn="l" defTabSz="800100">
            <a:lnSpc>
              <a:spcPct val="90000"/>
            </a:lnSpc>
            <a:spcBef>
              <a:spcPct val="0"/>
            </a:spcBef>
            <a:spcAft>
              <a:spcPct val="15000"/>
            </a:spcAft>
            <a:buChar char="•"/>
          </a:pPr>
          <a:r>
            <a:rPr lang="en-US" sz="1800" b="0" i="0" kern="1200"/>
            <a:t>Data in HDFS is broken down into smaller blocks (64MB or 128MB) which are managed independently by different nodes in the Hadoop cluster.</a:t>
          </a:r>
          <a:endParaRPr lang="en-US" sz="1800" kern="1200"/>
        </a:p>
      </dsp:txBody>
      <dsp:txXfrm>
        <a:off x="0" y="2053026"/>
        <a:ext cx="8229600" cy="1020600"/>
      </dsp:txXfrm>
    </dsp:sp>
    <dsp:sp modelId="{E4F94FEF-707D-A84A-A22B-507063051004}">
      <dsp:nvSpPr>
        <dsp:cNvPr id="0" name=""/>
        <dsp:cNvSpPr/>
      </dsp:nvSpPr>
      <dsp:spPr>
        <a:xfrm>
          <a:off x="411480" y="1787346"/>
          <a:ext cx="5760719" cy="53136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a:lnSpc>
              <a:spcPct val="90000"/>
            </a:lnSpc>
            <a:spcBef>
              <a:spcPct val="0"/>
            </a:spcBef>
            <a:spcAft>
              <a:spcPct val="35000"/>
            </a:spcAft>
            <a:buNone/>
          </a:pPr>
          <a:r>
            <a:rPr lang="en-US" sz="1800" b="0" i="0" kern="1200"/>
            <a:t>Key Features: </a:t>
          </a:r>
          <a:endParaRPr lang="en-US" sz="1800" kern="1200"/>
        </a:p>
      </dsp:txBody>
      <dsp:txXfrm>
        <a:off x="437419" y="1813285"/>
        <a:ext cx="5708841" cy="4794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4398E8-4DEA-794B-96A6-47AC03EA1779}">
      <dsp:nvSpPr>
        <dsp:cNvPr id="0" name=""/>
        <dsp:cNvSpPr/>
      </dsp:nvSpPr>
      <dsp:spPr>
        <a:xfrm>
          <a:off x="896094" y="1818"/>
          <a:ext cx="2861071" cy="1430535"/>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80010" bIns="53340" numCol="1" spcCol="1270" anchor="ctr" anchorCtr="0">
          <a:noAutofit/>
        </a:bodyPr>
        <a:lstStyle/>
        <a:p>
          <a:pPr marL="0" lvl="0" indent="0" algn="ctr" defTabSz="1866900">
            <a:lnSpc>
              <a:spcPct val="90000"/>
            </a:lnSpc>
            <a:spcBef>
              <a:spcPct val="0"/>
            </a:spcBef>
            <a:spcAft>
              <a:spcPct val="35000"/>
            </a:spcAft>
            <a:buNone/>
          </a:pPr>
          <a:r>
            <a:rPr lang="en-US" sz="4200" b="0" i="0" kern="1200"/>
            <a:t>NameNode: </a:t>
          </a:r>
          <a:endParaRPr lang="en-US" sz="4200" kern="1200"/>
        </a:p>
      </dsp:txBody>
      <dsp:txXfrm>
        <a:off x="937993" y="43717"/>
        <a:ext cx="2777273" cy="1346737"/>
      </dsp:txXfrm>
    </dsp:sp>
    <dsp:sp modelId="{2AA3BA76-7BE6-B84F-B047-6E465808CC07}">
      <dsp:nvSpPr>
        <dsp:cNvPr id="0" name=""/>
        <dsp:cNvSpPr/>
      </dsp:nvSpPr>
      <dsp:spPr>
        <a:xfrm>
          <a:off x="1182201" y="1432354"/>
          <a:ext cx="286107" cy="1072901"/>
        </a:xfrm>
        <a:custGeom>
          <a:avLst/>
          <a:gdLst/>
          <a:ahLst/>
          <a:cxnLst/>
          <a:rect l="0" t="0" r="0" b="0"/>
          <a:pathLst>
            <a:path>
              <a:moveTo>
                <a:pt x="0" y="0"/>
              </a:moveTo>
              <a:lnTo>
                <a:pt x="0" y="1072901"/>
              </a:lnTo>
              <a:lnTo>
                <a:pt x="286107" y="1072901"/>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0592552-C6D5-F249-A47D-6E37E31215B2}">
      <dsp:nvSpPr>
        <dsp:cNvPr id="0" name=""/>
        <dsp:cNvSpPr/>
      </dsp:nvSpPr>
      <dsp:spPr>
        <a:xfrm>
          <a:off x="1468308" y="1789988"/>
          <a:ext cx="2288857" cy="1430535"/>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b="0" i="0" kern="1200"/>
            <a:t>The master node that manages file system metadata.</a:t>
          </a:r>
          <a:endParaRPr lang="en-US" sz="2300" kern="1200"/>
        </a:p>
      </dsp:txBody>
      <dsp:txXfrm>
        <a:off x="1510207" y="1831887"/>
        <a:ext cx="2205059" cy="1346737"/>
      </dsp:txXfrm>
    </dsp:sp>
    <dsp:sp modelId="{E031BFAF-96B3-DE49-A110-0F325DCA5C8A}">
      <dsp:nvSpPr>
        <dsp:cNvPr id="0" name=""/>
        <dsp:cNvSpPr/>
      </dsp:nvSpPr>
      <dsp:spPr>
        <a:xfrm>
          <a:off x="4499328" y="0"/>
          <a:ext cx="2861071" cy="1430535"/>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53340" rIns="80010" bIns="53340" numCol="1" spcCol="1270" anchor="ctr" anchorCtr="0">
          <a:noAutofit/>
        </a:bodyPr>
        <a:lstStyle/>
        <a:p>
          <a:pPr marL="0" lvl="0" indent="0" algn="ctr" defTabSz="1866900">
            <a:lnSpc>
              <a:spcPct val="90000"/>
            </a:lnSpc>
            <a:spcBef>
              <a:spcPct val="0"/>
            </a:spcBef>
            <a:spcAft>
              <a:spcPct val="35000"/>
            </a:spcAft>
            <a:buNone/>
          </a:pPr>
          <a:r>
            <a:rPr lang="en-US" sz="4200" b="0" i="0" kern="1200"/>
            <a:t>DataNodes: </a:t>
          </a:r>
          <a:endParaRPr lang="en-US" sz="4200" kern="1200"/>
        </a:p>
      </dsp:txBody>
      <dsp:txXfrm>
        <a:off x="4541227" y="41899"/>
        <a:ext cx="2777273" cy="1346737"/>
      </dsp:txXfrm>
    </dsp:sp>
    <dsp:sp modelId="{9B2E5B7C-6769-E442-98E8-FED5896B7E78}">
      <dsp:nvSpPr>
        <dsp:cNvPr id="0" name=""/>
        <dsp:cNvSpPr/>
      </dsp:nvSpPr>
      <dsp:spPr>
        <a:xfrm>
          <a:off x="4785435" y="1430535"/>
          <a:ext cx="259213" cy="1074720"/>
        </a:xfrm>
        <a:custGeom>
          <a:avLst/>
          <a:gdLst/>
          <a:ahLst/>
          <a:cxnLst/>
          <a:rect l="0" t="0" r="0" b="0"/>
          <a:pathLst>
            <a:path>
              <a:moveTo>
                <a:pt x="0" y="0"/>
              </a:moveTo>
              <a:lnTo>
                <a:pt x="0" y="1074720"/>
              </a:lnTo>
              <a:lnTo>
                <a:pt x="259213" y="1074720"/>
              </a:lnTo>
            </a:path>
          </a:pathLst>
        </a:custGeom>
        <a:noFill/>
        <a:ln w="25400" cap="flat" cmpd="sng" algn="ctr">
          <a:solidFill>
            <a:schemeClr val="accent4">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BBD294-3C6F-D74E-81AA-0E86343147D7}">
      <dsp:nvSpPr>
        <dsp:cNvPr id="0" name=""/>
        <dsp:cNvSpPr/>
      </dsp:nvSpPr>
      <dsp:spPr>
        <a:xfrm>
          <a:off x="5044648" y="1789988"/>
          <a:ext cx="2288857" cy="1430535"/>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b="0" i="0" kern="1200" dirty="0"/>
            <a:t>Worker nodes that store actual data.</a:t>
          </a:r>
          <a:endParaRPr lang="en-US" sz="2300" kern="1200" dirty="0"/>
        </a:p>
      </dsp:txBody>
      <dsp:txXfrm>
        <a:off x="5086547" y="1831887"/>
        <a:ext cx="2205059" cy="134673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45C5BB-91A8-F640-AA44-ED16C40105BF}">
      <dsp:nvSpPr>
        <dsp:cNvPr id="0" name=""/>
        <dsp:cNvSpPr/>
      </dsp:nvSpPr>
      <dsp:spPr>
        <a:xfrm>
          <a:off x="692493" y="545536"/>
          <a:ext cx="547568" cy="71"/>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63DC968-7312-214B-83F3-C98EB4A13EEF}">
      <dsp:nvSpPr>
        <dsp:cNvPr id="0" name=""/>
        <dsp:cNvSpPr/>
      </dsp:nvSpPr>
      <dsp:spPr>
        <a:xfrm>
          <a:off x="1272917" y="499531"/>
          <a:ext cx="62970" cy="118389"/>
        </a:xfrm>
        <a:prstGeom prst="chevron">
          <a:avLst>
            <a:gd name="adj" fmla="val 9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13A411-19E8-C04C-A882-E5D1BC9812C4}">
      <dsp:nvSpPr>
        <dsp:cNvPr id="0" name=""/>
        <dsp:cNvSpPr/>
      </dsp:nvSpPr>
      <dsp:spPr>
        <a:xfrm>
          <a:off x="377985" y="299509"/>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1</a:t>
          </a:r>
        </a:p>
      </dsp:txBody>
      <dsp:txXfrm>
        <a:off x="450055" y="371579"/>
        <a:ext cx="347985" cy="347985"/>
      </dsp:txXfrm>
    </dsp:sp>
    <dsp:sp modelId="{F0498C73-0015-8149-99DE-5D4573EE165A}">
      <dsp:nvSpPr>
        <dsp:cNvPr id="0" name=""/>
        <dsp:cNvSpPr/>
      </dsp:nvSpPr>
      <dsp:spPr>
        <a:xfrm>
          <a:off x="8032"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a:t>Step 1: The client communicates with the NameNode to open the file for writing.</a:t>
          </a:r>
          <a:endParaRPr lang="en-US" sz="1100" kern="1200"/>
        </a:p>
      </dsp:txBody>
      <dsp:txXfrm>
        <a:off x="8032" y="1203640"/>
        <a:ext cx="1232030" cy="1719194"/>
      </dsp:txXfrm>
    </dsp:sp>
    <dsp:sp modelId="{D4DB37CC-A73F-DA40-801F-D1AE91F44451}">
      <dsp:nvSpPr>
        <dsp:cNvPr id="0" name=""/>
        <dsp:cNvSpPr/>
      </dsp:nvSpPr>
      <dsp:spPr>
        <a:xfrm>
          <a:off x="1376955" y="545535"/>
          <a:ext cx="1232030" cy="71"/>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BD43CA-F478-6A4E-AE27-20EA312B0FEE}">
      <dsp:nvSpPr>
        <dsp:cNvPr id="0" name=""/>
        <dsp:cNvSpPr/>
      </dsp:nvSpPr>
      <dsp:spPr>
        <a:xfrm>
          <a:off x="2641839" y="499530"/>
          <a:ext cx="62970" cy="118390"/>
        </a:xfrm>
        <a:prstGeom prst="chevron">
          <a:avLst>
            <a:gd name="adj" fmla="val 9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601CB58-88D0-034E-B4A7-E48F88D8B26F}">
      <dsp:nvSpPr>
        <dsp:cNvPr id="0" name=""/>
        <dsp:cNvSpPr/>
      </dsp:nvSpPr>
      <dsp:spPr>
        <a:xfrm>
          <a:off x="1746907" y="299509"/>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2</a:t>
          </a:r>
        </a:p>
      </dsp:txBody>
      <dsp:txXfrm>
        <a:off x="1818977" y="371579"/>
        <a:ext cx="347985" cy="347985"/>
      </dsp:txXfrm>
    </dsp:sp>
    <dsp:sp modelId="{2B6DBA7D-4F01-0C41-9219-3D4C20996DEF}">
      <dsp:nvSpPr>
        <dsp:cNvPr id="0" name=""/>
        <dsp:cNvSpPr/>
      </dsp:nvSpPr>
      <dsp:spPr>
        <a:xfrm>
          <a:off x="1376955"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a:t>Step 2: The NameNode performs various checks to ensure the file doesn't already exist, and the client has the right permissions to write to it.</a:t>
          </a:r>
          <a:endParaRPr lang="en-US" sz="1100" kern="1200"/>
        </a:p>
      </dsp:txBody>
      <dsp:txXfrm>
        <a:off x="1376955" y="1203640"/>
        <a:ext cx="1232030" cy="1719194"/>
      </dsp:txXfrm>
    </dsp:sp>
    <dsp:sp modelId="{20175038-6E35-2444-9262-BA344A9DBA9E}">
      <dsp:nvSpPr>
        <dsp:cNvPr id="0" name=""/>
        <dsp:cNvSpPr/>
      </dsp:nvSpPr>
      <dsp:spPr>
        <a:xfrm>
          <a:off x="2745877" y="545535"/>
          <a:ext cx="1232030" cy="71"/>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541C02E-6D85-C345-99F9-97B481B8900D}">
      <dsp:nvSpPr>
        <dsp:cNvPr id="0" name=""/>
        <dsp:cNvSpPr/>
      </dsp:nvSpPr>
      <dsp:spPr>
        <a:xfrm>
          <a:off x="4010761" y="499530"/>
          <a:ext cx="62970" cy="118390"/>
        </a:xfrm>
        <a:prstGeom prst="chevron">
          <a:avLst>
            <a:gd name="adj" fmla="val 9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3E756FC-6B7F-4447-9AFE-5B99B9AD2B2F}">
      <dsp:nvSpPr>
        <dsp:cNvPr id="0" name=""/>
        <dsp:cNvSpPr/>
      </dsp:nvSpPr>
      <dsp:spPr>
        <a:xfrm>
          <a:off x="3115830" y="299509"/>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3</a:t>
          </a:r>
        </a:p>
      </dsp:txBody>
      <dsp:txXfrm>
        <a:off x="3187900" y="371579"/>
        <a:ext cx="347985" cy="347985"/>
      </dsp:txXfrm>
    </dsp:sp>
    <dsp:sp modelId="{D4B99E4B-ADB0-6640-963A-827EADA766B5}">
      <dsp:nvSpPr>
        <dsp:cNvPr id="0" name=""/>
        <dsp:cNvSpPr/>
      </dsp:nvSpPr>
      <dsp:spPr>
        <a:xfrm>
          <a:off x="2745877"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a:t>Step 3: The NameNode inserts the file name into the file system hierarchy and allocates a data block for it.</a:t>
          </a:r>
          <a:endParaRPr lang="en-US" sz="1100" kern="1200"/>
        </a:p>
      </dsp:txBody>
      <dsp:txXfrm>
        <a:off x="2745877" y="1203640"/>
        <a:ext cx="1232030" cy="1719194"/>
      </dsp:txXfrm>
    </dsp:sp>
    <dsp:sp modelId="{C3588DA4-C7A3-F04A-8774-4B9DC2E33EEE}">
      <dsp:nvSpPr>
        <dsp:cNvPr id="0" name=""/>
        <dsp:cNvSpPr/>
      </dsp:nvSpPr>
      <dsp:spPr>
        <a:xfrm>
          <a:off x="4114800" y="545535"/>
          <a:ext cx="1232030" cy="7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E86DF35-8221-5942-9B95-414D1C1EFFBE}">
      <dsp:nvSpPr>
        <dsp:cNvPr id="0" name=""/>
        <dsp:cNvSpPr/>
      </dsp:nvSpPr>
      <dsp:spPr>
        <a:xfrm>
          <a:off x="5379684" y="499530"/>
          <a:ext cx="62970" cy="118390"/>
        </a:xfrm>
        <a:prstGeom prst="chevron">
          <a:avLst>
            <a:gd name="adj" fmla="val 9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D824038-B7FD-3641-8ACB-F0D578EA317B}">
      <dsp:nvSpPr>
        <dsp:cNvPr id="0" name=""/>
        <dsp:cNvSpPr/>
      </dsp:nvSpPr>
      <dsp:spPr>
        <a:xfrm>
          <a:off x="4484752" y="299508"/>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4</a:t>
          </a:r>
        </a:p>
      </dsp:txBody>
      <dsp:txXfrm>
        <a:off x="4556822" y="371578"/>
        <a:ext cx="347985" cy="347985"/>
      </dsp:txXfrm>
    </dsp:sp>
    <dsp:sp modelId="{E54FF8B9-889C-B343-ABB7-6A831B90244B}">
      <dsp:nvSpPr>
        <dsp:cNvPr id="0" name=""/>
        <dsp:cNvSpPr/>
      </dsp:nvSpPr>
      <dsp:spPr>
        <a:xfrm>
          <a:off x="4114800"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a:t>Step 4: The NameNode responds to the client with the ID of the block and a list of DataNode addresses where the block should be written to.</a:t>
          </a:r>
          <a:endParaRPr lang="en-US" sz="1100" kern="1200"/>
        </a:p>
      </dsp:txBody>
      <dsp:txXfrm>
        <a:off x="4114800" y="1203640"/>
        <a:ext cx="1232030" cy="1719194"/>
      </dsp:txXfrm>
    </dsp:sp>
    <dsp:sp modelId="{E622F09B-5164-794F-A9D6-543C87ADC652}">
      <dsp:nvSpPr>
        <dsp:cNvPr id="0" name=""/>
        <dsp:cNvSpPr/>
      </dsp:nvSpPr>
      <dsp:spPr>
        <a:xfrm>
          <a:off x="5483722" y="545535"/>
          <a:ext cx="1232030" cy="7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1A36B2-A15E-5E4A-A0C9-772AB9FFD20D}">
      <dsp:nvSpPr>
        <dsp:cNvPr id="0" name=""/>
        <dsp:cNvSpPr/>
      </dsp:nvSpPr>
      <dsp:spPr>
        <a:xfrm>
          <a:off x="6748606" y="499530"/>
          <a:ext cx="62970" cy="118390"/>
        </a:xfrm>
        <a:prstGeom prst="chevron">
          <a:avLst>
            <a:gd name="adj" fmla="val 9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7050096-450D-AB4A-936B-9D169F99B9D6}">
      <dsp:nvSpPr>
        <dsp:cNvPr id="0" name=""/>
        <dsp:cNvSpPr/>
      </dsp:nvSpPr>
      <dsp:spPr>
        <a:xfrm>
          <a:off x="5853674" y="299508"/>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5</a:t>
          </a:r>
        </a:p>
      </dsp:txBody>
      <dsp:txXfrm>
        <a:off x="5925744" y="371578"/>
        <a:ext cx="347985" cy="347985"/>
      </dsp:txXfrm>
    </dsp:sp>
    <dsp:sp modelId="{631C0694-6983-5B43-97D3-A37BB440F834}">
      <dsp:nvSpPr>
        <dsp:cNvPr id="0" name=""/>
        <dsp:cNvSpPr/>
      </dsp:nvSpPr>
      <dsp:spPr>
        <a:xfrm>
          <a:off x="5483722"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dirty="0"/>
            <a:t>Step 5: The client writes the data to the </a:t>
          </a:r>
          <a:r>
            <a:rPr lang="en-US" sz="1100" b="0" i="0" kern="1200" dirty="0" err="1"/>
            <a:t>DataNodes</a:t>
          </a:r>
          <a:r>
            <a:rPr lang="en-US" sz="1100" b="0" i="0" kern="1200" dirty="0"/>
            <a:t> in a pipeline fashion, i.e., data is written to the first </a:t>
          </a:r>
          <a:r>
            <a:rPr lang="en-US" sz="1100" b="0" i="0" kern="1200" dirty="0" err="1"/>
            <a:t>DataNode</a:t>
          </a:r>
          <a:r>
            <a:rPr lang="en-US" sz="1100" b="0" i="0" kern="1200" dirty="0"/>
            <a:t>, which relays it to the next </a:t>
          </a:r>
          <a:r>
            <a:rPr lang="en-US" sz="1100" b="0" i="0" kern="1200" dirty="0" err="1"/>
            <a:t>DataNode</a:t>
          </a:r>
          <a:r>
            <a:rPr lang="en-US" sz="1100" b="0" i="0" kern="1200" dirty="0"/>
            <a:t>.</a:t>
          </a:r>
          <a:endParaRPr lang="en-US" sz="1100" kern="1200" dirty="0"/>
        </a:p>
      </dsp:txBody>
      <dsp:txXfrm>
        <a:off x="5483722" y="1203640"/>
        <a:ext cx="1232030" cy="1719194"/>
      </dsp:txXfrm>
    </dsp:sp>
    <dsp:sp modelId="{C06D9B7F-D276-1249-B0D1-50CA74549E09}">
      <dsp:nvSpPr>
        <dsp:cNvPr id="0" name=""/>
        <dsp:cNvSpPr/>
      </dsp:nvSpPr>
      <dsp:spPr>
        <a:xfrm>
          <a:off x="6852644" y="545535"/>
          <a:ext cx="616015" cy="7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E39CF4C-5F4B-7E43-A299-C2761417684D}">
      <dsp:nvSpPr>
        <dsp:cNvPr id="0" name=""/>
        <dsp:cNvSpPr/>
      </dsp:nvSpPr>
      <dsp:spPr>
        <a:xfrm>
          <a:off x="7222597" y="299508"/>
          <a:ext cx="492125" cy="492125"/>
        </a:xfrm>
        <a:prstGeom prst="ellipse">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a:outerShdw blurRad="40000" dist="20000" dir="5400000" rotWithShape="0">
            <a:srgbClr val="000000">
              <a:alpha val="38000"/>
            </a:srgbClr>
          </a:outerShdw>
        </a:effectLst>
      </dsp:spPr>
      <dsp:style>
        <a:lnRef idx="2">
          <a:scrgbClr r="0" g="0" b="0"/>
        </a:lnRef>
        <a:fillRef idx="1">
          <a:scrgbClr r="0" g="0" b="0"/>
        </a:fillRef>
        <a:effectRef idx="1">
          <a:scrgbClr r="0" g="0" b="0"/>
        </a:effectRef>
        <a:fontRef idx="minor">
          <a:schemeClr val="lt1"/>
        </a:fontRef>
      </dsp:style>
      <dsp:txBody>
        <a:bodyPr spcFirstLastPara="0" vert="horz" wrap="square" lIns="19097" tIns="19097" rIns="19097" bIns="19097" numCol="1" spcCol="1270" anchor="ctr" anchorCtr="0">
          <a:noAutofit/>
        </a:bodyPr>
        <a:lstStyle/>
        <a:p>
          <a:pPr marL="0" lvl="0" indent="0" algn="ctr" defTabSz="977900">
            <a:lnSpc>
              <a:spcPct val="90000"/>
            </a:lnSpc>
            <a:spcBef>
              <a:spcPct val="0"/>
            </a:spcBef>
            <a:spcAft>
              <a:spcPct val="35000"/>
            </a:spcAft>
            <a:buNone/>
          </a:pPr>
          <a:r>
            <a:rPr lang="en-US" sz="2200" kern="1200"/>
            <a:t>6</a:t>
          </a:r>
        </a:p>
      </dsp:txBody>
      <dsp:txXfrm>
        <a:off x="7294667" y="371578"/>
        <a:ext cx="347985" cy="347985"/>
      </dsp:txXfrm>
    </dsp:sp>
    <dsp:sp modelId="{B3233E08-127D-D449-930A-9072F910B7B5}">
      <dsp:nvSpPr>
        <dsp:cNvPr id="0" name=""/>
        <dsp:cNvSpPr/>
      </dsp:nvSpPr>
      <dsp:spPr>
        <a:xfrm>
          <a:off x="6852644" y="957234"/>
          <a:ext cx="1232030" cy="1965600"/>
        </a:xfrm>
        <a:prstGeom prst="upArrowCallout">
          <a:avLst>
            <a:gd name="adj1" fmla="val 50000"/>
            <a:gd name="adj2" fmla="val 20000"/>
            <a:gd name="adj3" fmla="val 20000"/>
            <a:gd name="adj4" fmla="val 100000"/>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7184" tIns="165100" rIns="97184" bIns="165100" numCol="1" spcCol="1270" anchor="t" anchorCtr="0">
          <a:noAutofit/>
        </a:bodyPr>
        <a:lstStyle/>
        <a:p>
          <a:pPr marL="0" lvl="0" indent="0" algn="l" defTabSz="488950">
            <a:lnSpc>
              <a:spcPct val="90000"/>
            </a:lnSpc>
            <a:spcBef>
              <a:spcPct val="0"/>
            </a:spcBef>
            <a:spcAft>
              <a:spcPct val="35000"/>
            </a:spcAft>
            <a:buNone/>
          </a:pPr>
          <a:r>
            <a:rPr lang="en-US" sz="1100" b="0" i="0" kern="1200"/>
            <a:t>Step 6: Once all the data is written, the client communicates this to the NameNode, which then finalizes the file creation process.</a:t>
          </a:r>
          <a:endParaRPr lang="en-US" sz="1100" kern="1200"/>
        </a:p>
      </dsp:txBody>
      <dsp:txXfrm>
        <a:off x="6852644" y="1203640"/>
        <a:ext cx="1232030" cy="171919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D3F3D4-6030-A347-A178-0DF03EA15DFC}">
      <dsp:nvSpPr>
        <dsp:cNvPr id="0" name=""/>
        <dsp:cNvSpPr/>
      </dsp:nvSpPr>
      <dsp:spPr>
        <a:xfrm>
          <a:off x="0" y="1944854"/>
          <a:ext cx="8229600" cy="1276035"/>
        </a:xfrm>
        <a:prstGeom prst="rect">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a:t>Example Commands:</a:t>
          </a:r>
        </a:p>
      </dsp:txBody>
      <dsp:txXfrm>
        <a:off x="0" y="1944854"/>
        <a:ext cx="8229600" cy="689059"/>
      </dsp:txXfrm>
    </dsp:sp>
    <dsp:sp modelId="{9833681E-5695-0A40-A49A-F28D78BDA120}">
      <dsp:nvSpPr>
        <dsp:cNvPr id="0" name=""/>
        <dsp:cNvSpPr/>
      </dsp:nvSpPr>
      <dsp:spPr>
        <a:xfrm>
          <a:off x="0" y="2608393"/>
          <a:ext cx="2057399" cy="586976"/>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t" anchorCtr="0">
          <a:noAutofit/>
        </a:bodyPr>
        <a:lstStyle/>
        <a:p>
          <a:pPr marL="0" lvl="0" indent="0" algn="l" defTabSz="533400">
            <a:lnSpc>
              <a:spcPct val="90000"/>
            </a:lnSpc>
            <a:spcBef>
              <a:spcPct val="0"/>
            </a:spcBef>
            <a:spcAft>
              <a:spcPct val="35000"/>
            </a:spcAft>
            <a:buNone/>
          </a:pPr>
          <a:r>
            <a:rPr lang="en-US" sz="1200" kern="1200"/>
            <a:t>Listing files in HDFS: </a:t>
          </a:r>
        </a:p>
        <a:p>
          <a:pPr marL="57150" lvl="1" indent="-57150" algn="l" defTabSz="400050">
            <a:lnSpc>
              <a:spcPct val="90000"/>
            </a:lnSpc>
            <a:spcBef>
              <a:spcPct val="0"/>
            </a:spcBef>
            <a:spcAft>
              <a:spcPct val="15000"/>
            </a:spcAft>
            <a:buChar char="•"/>
          </a:pPr>
          <a:r>
            <a:rPr lang="en-US" sz="900" kern="1200" dirty="0" err="1"/>
            <a:t>hdfs</a:t>
          </a:r>
          <a:r>
            <a:rPr lang="en-US" sz="900" kern="1200" dirty="0"/>
            <a:t> </a:t>
          </a:r>
          <a:r>
            <a:rPr lang="en-US" sz="900" kern="1200" dirty="0" err="1"/>
            <a:t>dfs</a:t>
          </a:r>
          <a:r>
            <a:rPr lang="en-US" sz="900" kern="1200" dirty="0"/>
            <a:t> -ls /</a:t>
          </a:r>
        </a:p>
      </dsp:txBody>
      <dsp:txXfrm>
        <a:off x="0" y="2608393"/>
        <a:ext cx="2057399" cy="586976"/>
      </dsp:txXfrm>
    </dsp:sp>
    <dsp:sp modelId="{1BD65975-D600-8242-B803-0B7302076F4C}">
      <dsp:nvSpPr>
        <dsp:cNvPr id="0" name=""/>
        <dsp:cNvSpPr/>
      </dsp:nvSpPr>
      <dsp:spPr>
        <a:xfrm>
          <a:off x="2057400" y="2608393"/>
          <a:ext cx="2057399" cy="586976"/>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t" anchorCtr="0">
          <a:noAutofit/>
        </a:bodyPr>
        <a:lstStyle/>
        <a:p>
          <a:pPr marL="0" lvl="0" indent="0" algn="l" defTabSz="533400">
            <a:lnSpc>
              <a:spcPct val="90000"/>
            </a:lnSpc>
            <a:spcBef>
              <a:spcPct val="0"/>
            </a:spcBef>
            <a:spcAft>
              <a:spcPct val="35000"/>
            </a:spcAft>
            <a:buNone/>
          </a:pPr>
          <a:r>
            <a:rPr lang="en-US" sz="1200" kern="1200"/>
            <a:t>Making a directory in HDFS: </a:t>
          </a:r>
        </a:p>
        <a:p>
          <a:pPr marL="57150" lvl="1" indent="-57150" algn="l" defTabSz="400050">
            <a:lnSpc>
              <a:spcPct val="90000"/>
            </a:lnSpc>
            <a:spcBef>
              <a:spcPct val="0"/>
            </a:spcBef>
            <a:spcAft>
              <a:spcPct val="15000"/>
            </a:spcAft>
            <a:buChar char="•"/>
          </a:pPr>
          <a:r>
            <a:rPr lang="en-US" sz="900" kern="1200" dirty="0" err="1"/>
            <a:t>hdfs</a:t>
          </a:r>
          <a:r>
            <a:rPr lang="en-US" sz="900" kern="1200" dirty="0"/>
            <a:t> </a:t>
          </a:r>
          <a:r>
            <a:rPr lang="en-US" sz="900" kern="1200" dirty="0" err="1"/>
            <a:t>dfs</a:t>
          </a:r>
          <a:r>
            <a:rPr lang="en-US" sz="900" kern="1200" dirty="0"/>
            <a:t> -</a:t>
          </a:r>
          <a:r>
            <a:rPr lang="en-US" sz="900" kern="1200" dirty="0" err="1"/>
            <a:t>mkdir</a:t>
          </a:r>
          <a:r>
            <a:rPr lang="en-US" sz="900" kern="1200" dirty="0"/>
            <a:t> /test</a:t>
          </a:r>
        </a:p>
      </dsp:txBody>
      <dsp:txXfrm>
        <a:off x="2057400" y="2608393"/>
        <a:ext cx="2057399" cy="586976"/>
      </dsp:txXfrm>
    </dsp:sp>
    <dsp:sp modelId="{94E4AFD9-B9ED-914C-BFE9-5BBF9272F764}">
      <dsp:nvSpPr>
        <dsp:cNvPr id="0" name=""/>
        <dsp:cNvSpPr/>
      </dsp:nvSpPr>
      <dsp:spPr>
        <a:xfrm>
          <a:off x="4114800" y="2608393"/>
          <a:ext cx="2057399" cy="586976"/>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t" anchorCtr="0">
          <a:noAutofit/>
        </a:bodyPr>
        <a:lstStyle/>
        <a:p>
          <a:pPr marL="0" lvl="0" indent="0" algn="l" defTabSz="533400">
            <a:lnSpc>
              <a:spcPct val="90000"/>
            </a:lnSpc>
            <a:spcBef>
              <a:spcPct val="0"/>
            </a:spcBef>
            <a:spcAft>
              <a:spcPct val="35000"/>
            </a:spcAft>
            <a:buNone/>
          </a:pPr>
          <a:r>
            <a:rPr lang="en-US" sz="1200" kern="1200"/>
            <a:t>Copying a file from the local system to HDFS: </a:t>
          </a:r>
        </a:p>
        <a:p>
          <a:pPr marL="57150" lvl="1" indent="-57150" algn="l" defTabSz="400050">
            <a:lnSpc>
              <a:spcPct val="90000"/>
            </a:lnSpc>
            <a:spcBef>
              <a:spcPct val="0"/>
            </a:spcBef>
            <a:spcAft>
              <a:spcPct val="15000"/>
            </a:spcAft>
            <a:buChar char="•"/>
          </a:pPr>
          <a:r>
            <a:rPr lang="en-US" sz="900" kern="1200" dirty="0" err="1"/>
            <a:t>hdfs</a:t>
          </a:r>
          <a:r>
            <a:rPr lang="en-US" sz="900" kern="1200" dirty="0"/>
            <a:t> </a:t>
          </a:r>
          <a:r>
            <a:rPr lang="en-US" sz="900" kern="1200" dirty="0" err="1"/>
            <a:t>dfs</a:t>
          </a:r>
          <a:r>
            <a:rPr lang="en-US" sz="900" kern="1200" dirty="0"/>
            <a:t> -put </a:t>
          </a:r>
          <a:r>
            <a:rPr lang="en-US" sz="900" kern="1200" dirty="0" err="1"/>
            <a:t>localfile.txt</a:t>
          </a:r>
          <a:r>
            <a:rPr lang="en-US" sz="900" kern="1200" dirty="0"/>
            <a:t> /test</a:t>
          </a:r>
        </a:p>
      </dsp:txBody>
      <dsp:txXfrm>
        <a:off x="4114800" y="2608393"/>
        <a:ext cx="2057399" cy="586976"/>
      </dsp:txXfrm>
    </dsp:sp>
    <dsp:sp modelId="{D05670C1-D310-BE4A-A513-AD76EC781B04}">
      <dsp:nvSpPr>
        <dsp:cNvPr id="0" name=""/>
        <dsp:cNvSpPr/>
      </dsp:nvSpPr>
      <dsp:spPr>
        <a:xfrm>
          <a:off x="6172199" y="2608393"/>
          <a:ext cx="2057399" cy="586976"/>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15240" rIns="85344" bIns="15240" numCol="1" spcCol="1270" anchor="t" anchorCtr="0">
          <a:noAutofit/>
        </a:bodyPr>
        <a:lstStyle/>
        <a:p>
          <a:pPr marL="0" lvl="0" indent="0" algn="l" defTabSz="533400">
            <a:lnSpc>
              <a:spcPct val="90000"/>
            </a:lnSpc>
            <a:spcBef>
              <a:spcPct val="0"/>
            </a:spcBef>
            <a:spcAft>
              <a:spcPct val="35000"/>
            </a:spcAft>
            <a:buNone/>
          </a:pPr>
          <a:r>
            <a:rPr lang="en-US" sz="1200" kern="1200"/>
            <a:t>Reading contents of a file in HDFS: </a:t>
          </a:r>
        </a:p>
        <a:p>
          <a:pPr marL="57150" lvl="1" indent="-57150" algn="l" defTabSz="400050">
            <a:lnSpc>
              <a:spcPct val="90000"/>
            </a:lnSpc>
            <a:spcBef>
              <a:spcPct val="0"/>
            </a:spcBef>
            <a:spcAft>
              <a:spcPct val="15000"/>
            </a:spcAft>
            <a:buChar char="•"/>
          </a:pPr>
          <a:r>
            <a:rPr lang="en-US" sz="900" kern="1200" dirty="0" err="1"/>
            <a:t>hdfs</a:t>
          </a:r>
          <a:r>
            <a:rPr lang="en-US" sz="900" kern="1200" dirty="0"/>
            <a:t> </a:t>
          </a:r>
          <a:r>
            <a:rPr lang="en-US" sz="900" kern="1200" dirty="0" err="1"/>
            <a:t>dfs</a:t>
          </a:r>
          <a:r>
            <a:rPr lang="en-US" sz="900" kern="1200" dirty="0"/>
            <a:t> -cat /test/</a:t>
          </a:r>
          <a:r>
            <a:rPr lang="en-US" sz="900" kern="1200" dirty="0" err="1"/>
            <a:t>localfile.txt</a:t>
          </a:r>
          <a:endParaRPr lang="en-US" sz="900" kern="1200" dirty="0"/>
        </a:p>
      </dsp:txBody>
      <dsp:txXfrm>
        <a:off x="6172199" y="2608393"/>
        <a:ext cx="2057399" cy="586976"/>
      </dsp:txXfrm>
    </dsp:sp>
    <dsp:sp modelId="{5BB4AC23-F2FA-6246-A1E5-563CD599A2D0}">
      <dsp:nvSpPr>
        <dsp:cNvPr id="0" name=""/>
        <dsp:cNvSpPr/>
      </dsp:nvSpPr>
      <dsp:spPr>
        <a:xfrm rot="10800000">
          <a:off x="0" y="1453"/>
          <a:ext cx="8229600" cy="1962542"/>
        </a:xfrm>
        <a:prstGeom prst="upArrowCallout">
          <a:avLst/>
        </a:prstGeom>
        <a:solidFill>
          <a:schemeClr val="accent4">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t>HDFS provides a command line interface called FS shell.</a:t>
          </a:r>
        </a:p>
      </dsp:txBody>
      <dsp:txXfrm rot="10800000">
        <a:off x="0" y="1453"/>
        <a:ext cx="8229600" cy="127520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E7835-3E8C-6B48-AB0E-FF53D8A19BCD}">
      <dsp:nvSpPr>
        <dsp:cNvPr id="0" name=""/>
        <dsp:cNvSpPr/>
      </dsp:nvSpPr>
      <dsp:spPr>
        <a:xfrm>
          <a:off x="0" y="30164"/>
          <a:ext cx="8229600" cy="69556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a:t>Definition: </a:t>
          </a:r>
          <a:endParaRPr lang="en-US" sz="2900" kern="1200"/>
        </a:p>
      </dsp:txBody>
      <dsp:txXfrm>
        <a:off x="33955" y="64119"/>
        <a:ext cx="8161690" cy="627655"/>
      </dsp:txXfrm>
    </dsp:sp>
    <dsp:sp modelId="{FAA2AF46-5C8C-204D-9914-25DDCA0E2EEC}">
      <dsp:nvSpPr>
        <dsp:cNvPr id="0" name=""/>
        <dsp:cNvSpPr/>
      </dsp:nvSpPr>
      <dsp:spPr>
        <a:xfrm>
          <a:off x="0" y="725729"/>
          <a:ext cx="8229600" cy="7203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a:t>MapReduce is a programming model for processing large data sets with a parallel, distributed algorithm on a cluster.</a:t>
          </a:r>
          <a:endParaRPr lang="en-US" sz="2300" kern="1200"/>
        </a:p>
      </dsp:txBody>
      <dsp:txXfrm>
        <a:off x="0" y="725729"/>
        <a:ext cx="8229600" cy="720359"/>
      </dsp:txXfrm>
    </dsp:sp>
    <dsp:sp modelId="{6F528DD0-4F21-BA4C-ACAE-DD06619443F0}">
      <dsp:nvSpPr>
        <dsp:cNvPr id="0" name=""/>
        <dsp:cNvSpPr/>
      </dsp:nvSpPr>
      <dsp:spPr>
        <a:xfrm>
          <a:off x="0" y="1446089"/>
          <a:ext cx="8229600" cy="695565"/>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b="0" i="0" kern="1200"/>
            <a:t>Model: </a:t>
          </a:r>
          <a:endParaRPr lang="en-US" sz="2900" kern="1200"/>
        </a:p>
      </dsp:txBody>
      <dsp:txXfrm>
        <a:off x="33955" y="1480044"/>
        <a:ext cx="8161690" cy="627655"/>
      </dsp:txXfrm>
    </dsp:sp>
    <dsp:sp modelId="{5E7CDD4C-9BB2-1541-972B-17C7700F3AFF}">
      <dsp:nvSpPr>
        <dsp:cNvPr id="0" name=""/>
        <dsp:cNvSpPr/>
      </dsp:nvSpPr>
      <dsp:spPr>
        <a:xfrm>
          <a:off x="0" y="2141654"/>
          <a:ext cx="8229600" cy="10505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1290" tIns="36830" rIns="206248" bIns="36830" numCol="1" spcCol="1270" anchor="t" anchorCtr="0">
          <a:noAutofit/>
        </a:bodyPr>
        <a:lstStyle/>
        <a:p>
          <a:pPr marL="228600" lvl="1" indent="-228600" algn="l" defTabSz="1022350">
            <a:lnSpc>
              <a:spcPct val="90000"/>
            </a:lnSpc>
            <a:spcBef>
              <a:spcPct val="0"/>
            </a:spcBef>
            <a:spcAft>
              <a:spcPct val="20000"/>
            </a:spcAft>
            <a:buChar char="•"/>
          </a:pPr>
          <a:r>
            <a:rPr lang="en-US" sz="2300" b="0" i="0" kern="1200"/>
            <a:t>A MapReduce program is composed of a Map procedure (performs filtering and sorting) and a Reduce procedure (performs a summary operation).</a:t>
          </a:r>
          <a:endParaRPr lang="en-US" sz="2300" kern="1200"/>
        </a:p>
      </dsp:txBody>
      <dsp:txXfrm>
        <a:off x="0" y="2141654"/>
        <a:ext cx="8229600" cy="105052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8170D5-64F7-8C4A-966B-1FCC16A9CAEA}">
      <dsp:nvSpPr>
        <dsp:cNvPr id="0" name=""/>
        <dsp:cNvSpPr/>
      </dsp:nvSpPr>
      <dsp:spPr>
        <a:xfrm>
          <a:off x="2571" y="57040"/>
          <a:ext cx="2507456" cy="5760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a:t>Map: </a:t>
          </a:r>
          <a:endParaRPr lang="en-US" sz="2000" kern="1200"/>
        </a:p>
      </dsp:txBody>
      <dsp:txXfrm>
        <a:off x="2571" y="57040"/>
        <a:ext cx="2507456" cy="576000"/>
      </dsp:txXfrm>
    </dsp:sp>
    <dsp:sp modelId="{B3FB70B2-8F1E-5A42-9D23-C1E3A982D4E3}">
      <dsp:nvSpPr>
        <dsp:cNvPr id="0" name=""/>
        <dsp:cNvSpPr/>
      </dsp:nvSpPr>
      <dsp:spPr>
        <a:xfrm>
          <a:off x="2571" y="633040"/>
          <a:ext cx="2507456" cy="253226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b="0" i="0" kern="1200"/>
            <a:t>Takes input data, divides it into smaller sub-parts, and applies a map function to each sub-part.</a:t>
          </a:r>
          <a:endParaRPr lang="en-US" sz="2000" kern="1200"/>
        </a:p>
      </dsp:txBody>
      <dsp:txXfrm>
        <a:off x="2571" y="633040"/>
        <a:ext cx="2507456" cy="2532262"/>
      </dsp:txXfrm>
    </dsp:sp>
    <dsp:sp modelId="{08E01895-855F-6C45-8E5D-87BFE4994EAF}">
      <dsp:nvSpPr>
        <dsp:cNvPr id="0" name=""/>
        <dsp:cNvSpPr/>
      </dsp:nvSpPr>
      <dsp:spPr>
        <a:xfrm>
          <a:off x="2861071" y="57040"/>
          <a:ext cx="2507456" cy="5760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a:t>Shuffle and Sort: </a:t>
          </a:r>
          <a:endParaRPr lang="en-US" sz="2000" kern="1200"/>
        </a:p>
      </dsp:txBody>
      <dsp:txXfrm>
        <a:off x="2861071" y="57040"/>
        <a:ext cx="2507456" cy="576000"/>
      </dsp:txXfrm>
    </dsp:sp>
    <dsp:sp modelId="{C15347F7-8410-1B4F-A6B7-AC3F7865AB13}">
      <dsp:nvSpPr>
        <dsp:cNvPr id="0" name=""/>
        <dsp:cNvSpPr/>
      </dsp:nvSpPr>
      <dsp:spPr>
        <a:xfrm>
          <a:off x="2861071" y="633040"/>
          <a:ext cx="2507456" cy="253226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b="0" i="0" kern="1200"/>
            <a:t>Takes the key-value pairs from the map stage, groups them by key, and sorts the values.</a:t>
          </a:r>
          <a:endParaRPr lang="en-US" sz="2000" kern="1200"/>
        </a:p>
      </dsp:txBody>
      <dsp:txXfrm>
        <a:off x="2861071" y="633040"/>
        <a:ext cx="2507456" cy="2532262"/>
      </dsp:txXfrm>
    </dsp:sp>
    <dsp:sp modelId="{83471201-2AD5-904A-8610-026EFC84EF54}">
      <dsp:nvSpPr>
        <dsp:cNvPr id="0" name=""/>
        <dsp:cNvSpPr/>
      </dsp:nvSpPr>
      <dsp:spPr>
        <a:xfrm>
          <a:off x="5719571" y="57040"/>
          <a:ext cx="2507456" cy="576000"/>
        </a:xfrm>
        <a:prstGeom prst="rect">
          <a:avLst/>
        </a:prstGeom>
        <a:solidFill>
          <a:schemeClr val="accent4">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0" i="0" kern="1200"/>
            <a:t>Reduce: </a:t>
          </a:r>
          <a:endParaRPr lang="en-US" sz="2000" kern="1200"/>
        </a:p>
      </dsp:txBody>
      <dsp:txXfrm>
        <a:off x="5719571" y="57040"/>
        <a:ext cx="2507456" cy="576000"/>
      </dsp:txXfrm>
    </dsp:sp>
    <dsp:sp modelId="{EDD76E30-BE13-6C4A-BAB0-A4FCF355AF22}">
      <dsp:nvSpPr>
        <dsp:cNvPr id="0" name=""/>
        <dsp:cNvSpPr/>
      </dsp:nvSpPr>
      <dsp:spPr>
        <a:xfrm>
          <a:off x="5719571" y="633040"/>
          <a:ext cx="2507456" cy="2532262"/>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b="0" i="0" kern="1200"/>
            <a:t>Applies the reduce function to each group of values in the sorted key-value pairs, further reducing the data and outputting the final result.</a:t>
          </a:r>
          <a:endParaRPr lang="en-US" sz="2000" kern="1200"/>
        </a:p>
      </dsp:txBody>
      <dsp:txXfrm>
        <a:off x="5719571" y="633040"/>
        <a:ext cx="2507456" cy="253226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84553E-5570-6849-88A9-52F241C3C198}">
      <dsp:nvSpPr>
        <dsp:cNvPr id="0" name=""/>
        <dsp:cNvSpPr/>
      </dsp:nvSpPr>
      <dsp:spPr>
        <a:xfrm>
          <a:off x="0" y="355671"/>
          <a:ext cx="8229600" cy="1020600"/>
        </a:xfrm>
        <a:prstGeom prst="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499872" rIns="638708"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a:t>Count the frequency of each word in a given text.</a:t>
          </a:r>
          <a:endParaRPr lang="en-US" sz="2400" kern="1200"/>
        </a:p>
      </dsp:txBody>
      <dsp:txXfrm>
        <a:off x="0" y="355671"/>
        <a:ext cx="8229600" cy="1020600"/>
      </dsp:txXfrm>
    </dsp:sp>
    <dsp:sp modelId="{756D3A6E-D240-D344-8ADC-40329A3A4691}">
      <dsp:nvSpPr>
        <dsp:cNvPr id="0" name=""/>
        <dsp:cNvSpPr/>
      </dsp:nvSpPr>
      <dsp:spPr>
        <a:xfrm>
          <a:off x="411480" y="1431"/>
          <a:ext cx="5760719" cy="70848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066800">
            <a:lnSpc>
              <a:spcPct val="90000"/>
            </a:lnSpc>
            <a:spcBef>
              <a:spcPct val="0"/>
            </a:spcBef>
            <a:spcAft>
              <a:spcPct val="35000"/>
            </a:spcAft>
            <a:buNone/>
          </a:pPr>
          <a:r>
            <a:rPr lang="en-US" sz="2400" b="0" i="0" kern="1200"/>
            <a:t>Problem Statement: </a:t>
          </a:r>
          <a:endParaRPr lang="en-US" sz="2400" kern="1200"/>
        </a:p>
      </dsp:txBody>
      <dsp:txXfrm>
        <a:off x="446065" y="36016"/>
        <a:ext cx="5691549" cy="639310"/>
      </dsp:txXfrm>
    </dsp:sp>
    <dsp:sp modelId="{8A1FBDEF-36C6-2A42-9E56-D0598776B7DB}">
      <dsp:nvSpPr>
        <dsp:cNvPr id="0" name=""/>
        <dsp:cNvSpPr/>
      </dsp:nvSpPr>
      <dsp:spPr>
        <a:xfrm>
          <a:off x="0" y="1860111"/>
          <a:ext cx="8229600" cy="1360799"/>
        </a:xfrm>
        <a:prstGeom prst="rect">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8708" tIns="499872" rIns="638708" bIns="170688" numCol="1" spcCol="1270" anchor="t" anchorCtr="0">
          <a:noAutofit/>
        </a:bodyPr>
        <a:lstStyle/>
        <a:p>
          <a:pPr marL="228600" lvl="1" indent="-228600" algn="l" defTabSz="1066800">
            <a:lnSpc>
              <a:spcPct val="90000"/>
            </a:lnSpc>
            <a:spcBef>
              <a:spcPct val="0"/>
            </a:spcBef>
            <a:spcAft>
              <a:spcPct val="15000"/>
            </a:spcAft>
            <a:buChar char="•"/>
          </a:pPr>
          <a:r>
            <a:rPr lang="en-US" sz="2400" b="0" i="0" kern="1200"/>
            <a:t>The map function takes a line of text and outputs &lt;word, 1&gt; pairs for each word in the line.</a:t>
          </a:r>
          <a:endParaRPr lang="en-US" sz="2400" kern="1200"/>
        </a:p>
      </dsp:txBody>
      <dsp:txXfrm>
        <a:off x="0" y="1860111"/>
        <a:ext cx="8229600" cy="1360799"/>
      </dsp:txXfrm>
    </dsp:sp>
    <dsp:sp modelId="{7B80DBDB-6689-FB42-8906-8F398B656E48}">
      <dsp:nvSpPr>
        <dsp:cNvPr id="0" name=""/>
        <dsp:cNvSpPr/>
      </dsp:nvSpPr>
      <dsp:spPr>
        <a:xfrm>
          <a:off x="411480" y="1505871"/>
          <a:ext cx="5760719" cy="70848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1066800">
            <a:lnSpc>
              <a:spcPct val="90000"/>
            </a:lnSpc>
            <a:spcBef>
              <a:spcPct val="0"/>
            </a:spcBef>
            <a:spcAft>
              <a:spcPct val="35000"/>
            </a:spcAft>
            <a:buNone/>
          </a:pPr>
          <a:r>
            <a:rPr lang="en-US" sz="2400" b="0" i="0" kern="1200"/>
            <a:t>Map Function: </a:t>
          </a:r>
          <a:endParaRPr lang="en-US" sz="2400" kern="1200"/>
        </a:p>
      </dsp:txBody>
      <dsp:txXfrm>
        <a:off x="446065" y="1540456"/>
        <a:ext cx="5691549" cy="63931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EF91BD-11D3-3D47-B772-B60A8AA758D2}">
      <dsp:nvSpPr>
        <dsp:cNvPr id="0" name=""/>
        <dsp:cNvSpPr/>
      </dsp:nvSpPr>
      <dsp:spPr>
        <a:xfrm>
          <a:off x="0" y="1944854"/>
          <a:ext cx="8229600" cy="1276035"/>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b="0" i="0" kern="1200"/>
            <a:t>Code: Execution command</a:t>
          </a:r>
          <a:endParaRPr lang="en-US" sz="2200" kern="1200"/>
        </a:p>
      </dsp:txBody>
      <dsp:txXfrm>
        <a:off x="0" y="1944854"/>
        <a:ext cx="8229600" cy="689059"/>
      </dsp:txXfrm>
    </dsp:sp>
    <dsp:sp modelId="{281A680D-F235-7B44-8919-24822C5B369A}">
      <dsp:nvSpPr>
        <dsp:cNvPr id="0" name=""/>
        <dsp:cNvSpPr/>
      </dsp:nvSpPr>
      <dsp:spPr>
        <a:xfrm>
          <a:off x="0" y="2608393"/>
          <a:ext cx="8229600" cy="586976"/>
        </a:xfrm>
        <a:prstGeom prst="rect">
          <a:avLst/>
        </a:prstGeom>
        <a:solidFill>
          <a:schemeClr val="accent4">
            <a:alpha val="90000"/>
            <a:tint val="40000"/>
            <a:hueOff val="0"/>
            <a:satOff val="0"/>
            <a:lumOff val="0"/>
            <a:alphaOff val="0"/>
          </a:schemeClr>
        </a:solidFill>
        <a:ln w="25400" cap="flat"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16510" rIns="92456" bIns="16510" numCol="1" spcCol="1270" anchor="ctr" anchorCtr="0">
          <a:noAutofit/>
        </a:bodyPr>
        <a:lstStyle/>
        <a:p>
          <a:pPr marL="0" lvl="0" indent="0" algn="ctr" defTabSz="577850">
            <a:lnSpc>
              <a:spcPct val="90000"/>
            </a:lnSpc>
            <a:spcBef>
              <a:spcPct val="0"/>
            </a:spcBef>
            <a:spcAft>
              <a:spcPct val="35000"/>
            </a:spcAft>
            <a:buNone/>
          </a:pPr>
          <a:r>
            <a:rPr lang="en-US" sz="1300" b="0" i="0" kern="1200"/>
            <a:t>hadoop jar $HADOOP_HOME/share/hadoop/tools/lib/hadoop-streaming-*.jar \ -file /path/to/mapper.py -mapper /path/to/mapper.py \ -file /path/to/reducer.py -reducer /path/to/reducer.py \ -input /path/to/input -output /path/to/output</a:t>
          </a:r>
          <a:endParaRPr lang="en-US" sz="1300" kern="1200"/>
        </a:p>
      </dsp:txBody>
      <dsp:txXfrm>
        <a:off x="0" y="2608393"/>
        <a:ext cx="8229600" cy="586976"/>
      </dsp:txXfrm>
    </dsp:sp>
    <dsp:sp modelId="{F02E2FE3-3A98-2E42-9158-5EC9775E35BA}">
      <dsp:nvSpPr>
        <dsp:cNvPr id="0" name=""/>
        <dsp:cNvSpPr/>
      </dsp:nvSpPr>
      <dsp:spPr>
        <a:xfrm rot="10800000">
          <a:off x="0" y="1453"/>
          <a:ext cx="8229600" cy="1962542"/>
        </a:xfrm>
        <a:prstGeom prst="upArrowCallou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b="0" i="0" kern="1200" dirty="0"/>
            <a:t>Hadoop MapReduce can be run using the Hadoop Streaming API, which allows any executable or script to be used for the map and reduce phases."</a:t>
          </a:r>
          <a:endParaRPr lang="en-US" sz="2200" kern="1200" dirty="0"/>
        </a:p>
      </dsp:txBody>
      <dsp:txXfrm rot="10800000">
        <a:off x="0" y="1453"/>
        <a:ext cx="8229600" cy="1275201"/>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LinearArrowProcessNumbered">
  <dgm:title val="Linear Arrow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shape called UpArrowCallout. Also the nodes are connected by an arrow like shape emphasizing the process natur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3"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L"/>
      <dgm:param type="nodeVertAlign" val="t"/>
    </dgm:alg>
    <dgm:shape xmlns:r="http://schemas.openxmlformats.org/officeDocument/2006/relationships" r:blip="">
      <dgm:adjLst/>
    </dgm:shape>
    <dgm:presOf/>
    <dgm:constrLst>
      <dgm:constr type="w" for="ch" forName="compositeNode" refType="w"/>
      <dgm:constr type="h" for="ch" forName="compositeNode" op="equ"/>
      <dgm:constr type="w" for="ch" forName="sibTransComposite" refType="w" refFor="ch" refForName="compositeNode" fact="0"/>
      <dgm:constr type="w" for="des" forName="parTx"/>
      <dgm:constr type="h" for="des" forName="parTx" op="equ"/>
      <dgm:constr type="h" for="des" forName="parSh" op="equ"/>
      <dgm:constr type="w" for="des" forName="nodeText"/>
      <dgm:constr type="h" for="des" forName="nodeText" op="equ"/>
      <dgm:constr type="w" for="des" forName="parSh"/>
      <dgm:constr type="w" for="des" forName="parSh" op="equ"/>
      <dgm:constr type="primFontSz" for="des" forName="parTx" val="26"/>
      <dgm:constr type="primFontSz" for="des" forName="parTx" op="equ"/>
      <dgm:constr type="primFontSz" for="des" forName="parSh" op="equ"/>
      <dgm:constr type="primFontSz" for="des" forName="nodeText" op="equ"/>
      <dgm:constr type="secFontSz" for="des" forName="nodeText" op="equ"/>
      <dgm:constr type="primFontSz" for="des" forName="sibTransNodeCircle" op="equ"/>
      <dgm:constr type="h" for="des" forName="sibTransNodeCircle" op="equ"/>
      <dgm:constr type="w" for="des" forName="sibTransNodeCircle" op="equ"/>
      <dgm:constr type="h" for="des" forName="parTx" refType="primFontSz" refFor="des" refForName="parTx" fact="1.5"/>
      <dgm:constr type="h" for="ch" forName="compositeNode" refType="h"/>
      <dgm:constr type="h" for="des" forName="parSh" refType="w"/>
      <dgm:constr type="h" for="des" forName="nodeText" refType="primFontSz" refFor="des" refForName="parTx" fact="2.1"/>
      <dgm:constr type="h" for="des" forName="parSh" refType="h" refFor="des" refForName="parTx" op="lte" fact="1.2"/>
      <dgm:constr type="h" for="des" forName="parSh" refType="h" refFor="des" refForName="parTx" op="gte" fact="1.2"/>
    </dgm:constrLst>
    <dgm:ruleLst>
      <dgm:rule type="primFontSz" for="des" forName="parSh" val="5" fact="NaN" max="NaN"/>
    </dgm:ruleLst>
    <dgm:forEach name="Name3" axis="ch" ptType="node">
      <dgm:layoutNode name="compositeNode">
        <dgm:alg type="composite"/>
        <dgm:shape xmlns:r="http://schemas.openxmlformats.org/officeDocument/2006/relationships" r:blip="">
          <dgm:adjLst/>
        </dgm:shape>
        <dgm:presOf/>
        <dgm:choose name="Name004">
          <dgm:if name="Name5" axis="self" ptType="node" func="cnt" op="equ" val="0">
            <dgm:constrLst>
              <dgm:constr type="w" for="ch" forName="parTx" refType="w"/>
              <dgm:constr type="w" for="ch" forName="parSh" refType="w" refFor="ch" refForName="parTx"/>
              <dgm:constr type="w" for="ch" forName="nodeText" refType="w" refFor="ch" refForName="parTx"/>
              <dgm:constr type="t" for="ch" forName="nodeText" refType="b" refFor="ch" refForName="parSh"/>
            </dgm:constrLst>
          </dgm:if>
          <dgm:else name="Name6">
            <dgm:constrLst>
              <dgm:constr type="w" for="ch" forName="parTx" refType="w"/>
              <dgm:constr type="w" for="ch" forName="parSh" refType="w" refFor="ch" refForName="parTx"/>
              <dgm:constr type="w" for="ch" forName="nodeText" refType="w" refFor="ch" refForName="parTx" fact="0.9"/>
              <dgm:constr type="t" for="ch" forName="nodeText" refType="b" refFor="ch" refForName="parSh"/>
            </dgm:constrLst>
          </dgm:else>
        </dgm:choose>
        <dgm:ruleLst>
          <dgm:rule type="h" val="INF" fact="NaN" max="NaN"/>
        </dgm:ruleLst>
        <dgm:layoutNode name="parTx">
          <dgm:varLst>
            <dgm:chMax val="0"/>
            <dgm:chPref val="0"/>
            <dgm:bulletEnabled val="1"/>
          </dgm:varLst>
          <dgm:alg type="tx"/>
          <dgm:shape xmlns:r="http://schemas.openxmlformats.org/officeDocument/2006/relationships" type="rect" r:blip="" zOrderOff="1" hideGeom="1">
            <dgm:adjLst/>
          </dgm:shape>
          <dgm:presOf/>
          <dgm:constrLst>
            <dgm:constr type="h" refType="w" op="lte" fact="0.4"/>
            <dgm:constr type="h"/>
          </dgm:constrLst>
          <dgm:ruleLst>
            <dgm:rule type="h" val="INF" fact="NaN" max="NaN"/>
          </dgm:ruleLst>
        </dgm:layoutNode>
        <dgm:layoutNode name="parSh">
          <dgm:alg type="composite"/>
          <dgm:shape xmlns:r="http://schemas.openxmlformats.org/officeDocument/2006/relationships" r:blip="">
            <dgm:adjLst/>
          </dgm:shape>
          <dgm:presOf axis="self" ptType="node"/>
          <dgm:choose name="casesForFirstAndLastNode">
            <dgm:if name="ifFirstNode" axis="self" ptType="node" func="pos" op="equ" val="1">
              <dgm:choose name="removeLineWhenOnlyOneNode">
                <dgm:if name="ifOnlyOneNode" axis="followSib" ptType="node" func="cnt" op="equ" val="0">
                  <dgm:constrLst>
                    <dgm:constr type="h"/>
                    <dgm:constr type="h" for="ch" forName="lineNode" val="0.002"/>
                    <dgm:constr type="w" for="ch" forName="lineNode" refType="w" fact="0"/>
                    <dgm:constr type="w" for="ch" forName="lineArrowNode" refType="w" fact="0"/>
                    <dgm:constr type="h" for="ch" forName="lineArrowNode" refType="h" fact="0"/>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ifMoreThanOneNode">
                  <dgm:constrLst>
                    <dgm:constr type="h"/>
                    <dgm:constr type="h" for="ch" forName="lineNode" val="0.002"/>
                    <dgm:constr type="w" for="ch" forName="lineNode" refType="w" fact="0.4"/>
                    <dgm:constr type="l" for="ch" forName="lineNode" refType="w" fact="0.5"/>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if>
            <dgm:if name="ifLastNode" axis="self" ptType="node" func="revPos" op="equ" val="1">
              <dgm:constrLst>
                <dgm:constr type="h"/>
                <dgm:constr type="h" for="ch" forName="lineNode" val="0.002"/>
                <dgm:constr type="w" for="ch" forName="lineNode" refType="w" fact="0.45"/>
                <dgm:constr type="w" for="ch" forName="lineArrowNode" refType="w" fact="0"/>
                <dgm:constr type="h" for="ch" forName="lineArrowNode" refType="h" fact="0"/>
                <dgm:constr type="ctrY" for="ch" forName="lineNode" refType="ctrY" refFor="ch" refForName="sibTransNodeCircle"/>
                <dgm:constr type="h" for="ch" forName="sibTransNodeCircle" refType="h"/>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if>
            <dgm:else name="allOtherNodes">
              <dgm:constrLst>
                <dgm:constr type="h"/>
                <dgm:constr type="h" for="ch" forName="lineNode" val="0.002"/>
                <dgm:constr type="w" for="ch" forName="lineNode" refType="w" fact="0.9"/>
                <dgm:constr type="w" for="ch" forName="lineArrowNode" refType="w" fact="0.046"/>
                <dgm:constr type="h" for="ch" forName="lineArrowNode" refType="h" fact="0.18"/>
                <dgm:constr type="l" for="ch" forName="lineArrowNode" refType="w" fact="0.924"/>
                <dgm:constr type="t" for="ch" forName="lineArrowNode" refType="h" fact="0.18"/>
                <dgm:constr type="ctrY" for="ch" forName="lineNode" refType="ctrY" refFor="ch" refForName="sibTransNodeCircle"/>
                <dgm:constr type="h" for="ch" forName="sibTransNodeCircle" refType="h" fact="0.9"/>
                <dgm:constr type="w" for="ch" forName="sibTransNodeCircle" refType="h" refFor="ch" refForName="sibTransNodeCircle"/>
                <dgm:constr type="ctrX" for="ch" forName="sibTransNodeCircle" refType="w" fact="0.45"/>
                <dgm:constr type="ctrY" for="ch" forName="sibTransNodeCircle" refType="h" fact="0.25"/>
                <dgm:constr type="t" for="ch" forName="spacerBetweenCircleAndCallout" refType="b" refFor="ch" refForName="sibTransNodeCircle"/>
                <dgm:constr type="h" for="ch" forName="spacerBetweenCircleAndCallout" val="4.6"/>
              </dgm:constrLst>
            </dgm:else>
          </dgm:choose>
          <dgm:layoutNode name="lineNode" styleLbl="alignAccFollowNode1">
            <dgm:alg type="sp"/>
            <dgm:shape xmlns:r="http://schemas.openxmlformats.org/officeDocument/2006/relationships" type="rect" r:blip="">
              <dgm:adjLst/>
            </dgm:shape>
            <dgm:presOf/>
            <dgm:constrLst/>
            <dgm:ruleLst/>
          </dgm:layoutNode>
          <dgm:layoutNode name="lineArrowNode" styleLbl="alignAccFollowNode1">
            <dgm:alg type="sp"/>
            <dgm:shape xmlns:r="http://schemas.openxmlformats.org/officeDocument/2006/relationships" type="chevron" r:blip="">
              <dgm:adjLst>
                <dgm:adj idx="1" val="0.9"/>
              </dgm:adjLst>
            </dgm:shape>
            <dgm:presOf/>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param type="parTxRTLAlign" val="l"/>
              </dgm:alg>
              <dgm:shape xmlns:r="http://schemas.openxmlformats.org/officeDocument/2006/relationships" type="ellipse" r:blip="">
                <dgm:adjLst/>
              </dgm:shape>
              <dgm:constrLst>
                <dgm:constr type="w" refType="h" op="equ"/>
                <dgm:constr type="primFontSz" val="60"/>
                <dgm:constr type="tMarg" refType="w" fact="0.11"/>
                <dgm:constr type="lMarg" refType="w" fact="0.11"/>
                <dgm:constr type="rMarg" refType="w" fact="0.11"/>
                <dgm:constr type="bMarg" refType="w" fact="0.11"/>
              </dgm:constrLst>
              <dgm:ruleLst>
                <dgm:rule type="primFontSz" val="14" fact="NaN" max="NaN"/>
              </dgm:ruleLst>
            </dgm:layoutNode>
            <dgm:layoutNode name="spacerBetweenCircleAndCallout">
              <dgm:varLst/>
              <dgm:presOf/>
              <dgm:alg type="sp"/>
              <dgm:shape xmlns:r="http://schemas.openxmlformats.org/officeDocument/2006/relationships" r:blip="">
                <dgm:adjLst/>
              </dgm:shape>
              <dgm:constrLst/>
              <dgm:ruleLst/>
            </dgm:layoutNode>
          </dgm:forEach>
          <dgm:presOf/>
          <dgm:ruleLst/>
        </dgm:layoutNode>
        <dgm:layoutNode name="nodeText" styleLbl="alignAccFollowNode1">
          <dgm:varLst>
            <dgm:bulletEnabled val="1"/>
          </dgm:varLst>
          <dgm:alg type="tx">
            <dgm:param type="parTxLTRAlign" val="l"/>
            <dgm:param type="parTxRTLAlign" val="r"/>
            <dgm:param type="txAnchorVert" val="t"/>
          </dgm:alg>
          <dgm:shape xmlns:r="http://schemas.openxmlformats.org/officeDocument/2006/relationships" type="upArrowCallout" r:blip="">
            <dgm:adjLst>
              <dgm:adj idx="1" val="0.5"/>
              <dgm:adj idx="2" val="0.2"/>
              <dgm:adj idx="3" val="0.2"/>
              <dgm:adj idx="4" val="1"/>
            </dgm:adjLst>
          </dgm:shape>
          <dgm:presOf axis="desOrSelf" ptType="node"/>
          <dgm:constrLst>
            <dgm:constr type="secFontSz" val="16"/>
            <dgm:constr type="primFontSz" val="26"/>
            <dgm:constr type="h"/>
            <dgm:constr type="tMarg" val="13"/>
            <dgm:constr type="lMarg" refType="w" fact="0.2236"/>
            <dgm:constr type="rMarg" refType="w" fact="0.2236"/>
            <dgm:constr type="bMarg" val="13"/>
          </dgm:constrLst>
          <dgm:ruleLst>
            <dgm:rule type="secFontSz" val="11" fact="NaN" max="NaN"/>
            <dgm:rule type="primFontSz" val="11" fact="NaN" max="NaN"/>
            <dgm:rule type="h" val="INF" fact="NaN" max="NaN"/>
          </dgm:ruleLst>
        </dgm:layoutNode>
      </dgm:layoutNode>
      <dgm:forEach name="sibTransForEach" axis="followSib" ptType="sibTrans" cnt="1">
        <dgm:layoutNode name="sibTransComposite" styleLbl="alignAccFollowNode1">
          <dgm:alg type="sp"/>
          <dgm:shape xmlns:r="http://schemas.openxmlformats.org/officeDocument/2006/relationships" r:blip="">
            <dgm:adjLst/>
          </dgm:shape>
          <dgm:ruleLst/>
        </dgm:layoutNode>
        <dgm:ruleLst>
          <dgm:rule type="h" val="INF" fact="NaN" max="NaN"/>
        </dgm:ruleLst>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AF6B7-0551-D94D-959A-5E6CCFD230C2}" type="datetimeFigureOut">
              <a:rPr lang="en-US" smtClean="0"/>
              <a:t>8/16/23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15403F-4377-9643-876E-F4518F5E6995}" type="slidenum">
              <a:rPr lang="en-US" smtClean="0"/>
              <a:t>‹#›</a:t>
            </a:fld>
            <a:endParaRPr lang="en-US"/>
          </a:p>
        </p:txBody>
      </p:sp>
    </p:spTree>
    <p:extLst>
      <p:ext uri="{BB962C8B-B14F-4D97-AF65-F5344CB8AC3E}">
        <p14:creationId xmlns:p14="http://schemas.microsoft.com/office/powerpoint/2010/main" val="1564087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 name="Picture 1" descr="ppt_logo_Widescreen_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857"/>
          </a:xfrm>
          <a:prstGeom prst="rect">
            <a:avLst/>
          </a:prstGeom>
        </p:spPr>
      </p:pic>
      <p:sp>
        <p:nvSpPr>
          <p:cNvPr id="8" name="Subtitle 2"/>
          <p:cNvSpPr>
            <a:spLocks noGrp="1"/>
          </p:cNvSpPr>
          <p:nvPr>
            <p:ph type="subTitle" idx="1"/>
          </p:nvPr>
        </p:nvSpPr>
        <p:spPr>
          <a:xfrm>
            <a:off x="3764641" y="2840812"/>
            <a:ext cx="4693557" cy="1265681"/>
          </a:xfrm>
          <a:prstGeom prst="rect">
            <a:avLst/>
          </a:prstGeom>
        </p:spPr>
        <p:txBody>
          <a:bodyPr>
            <a:normAutofit/>
          </a:bodyPr>
          <a:lstStyle>
            <a:lvl1pPr marL="0" indent="0" algn="ctr">
              <a:buNone/>
              <a:defRPr sz="3000">
                <a:solidFill>
                  <a:schemeClr val="tx1">
                    <a:tint val="75000"/>
                  </a:schemeClr>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9" name="Title 1"/>
          <p:cNvSpPr>
            <a:spLocks noGrp="1"/>
          </p:cNvSpPr>
          <p:nvPr>
            <p:ph type="ctrTitle"/>
          </p:nvPr>
        </p:nvSpPr>
        <p:spPr>
          <a:xfrm>
            <a:off x="3778989" y="1187986"/>
            <a:ext cx="4693557" cy="1041177"/>
          </a:xfrm>
          <a:prstGeom prst="rect">
            <a:avLst/>
          </a:prstGeom>
        </p:spPr>
        <p:txBody>
          <a:bodyPr>
            <a:noAutofit/>
          </a:bodyPr>
          <a:lstStyle>
            <a:lvl1pPr>
              <a:defRPr sz="5500" baseline="0">
                <a:solidFill>
                  <a:srgbClr val="533F7E"/>
                </a:solidFill>
                <a:latin typeface="Arial"/>
                <a:cs typeface="Arial"/>
              </a:defRPr>
            </a:lvl1pPr>
          </a:lstStyle>
          <a:p>
            <a:r>
              <a:rPr lang="en-US" dirty="0"/>
              <a:t>Click to edit Master title style</a:t>
            </a:r>
          </a:p>
        </p:txBody>
      </p:sp>
    </p:spTree>
    <p:extLst>
      <p:ext uri="{BB962C8B-B14F-4D97-AF65-F5344CB8AC3E}">
        <p14:creationId xmlns:p14="http://schemas.microsoft.com/office/powerpoint/2010/main" val="210860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End Frame">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E2E89E3-9012-754D-ACFE-6D3D94DB23F1}" type="datetimeFigureOut">
              <a:rPr lang="en-US" smtClean="0"/>
              <a:t>8/16/23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94F592-7035-BC42-B961-96A5B059A853}" type="slidenum">
              <a:rPr lang="en-US" smtClean="0"/>
              <a:t>‹#›</a:t>
            </a:fld>
            <a:endParaRPr lang="en-US"/>
          </a:p>
        </p:txBody>
      </p:sp>
      <p:pic>
        <p:nvPicPr>
          <p:cNvPr id="2" name="Picture 1" descr="ppt_seal_Widescreen_3.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Tree>
    <p:extLst>
      <p:ext uri="{BB962C8B-B14F-4D97-AF65-F5344CB8AC3E}">
        <p14:creationId xmlns:p14="http://schemas.microsoft.com/office/powerpoint/2010/main" val="2413519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2" name="Picture 1" descr="ppt_logo_Widescreen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
        <p:nvSpPr>
          <p:cNvPr id="5" name="Footer Placeholder 4"/>
          <p:cNvSpPr>
            <a:spLocks noGrp="1"/>
          </p:cNvSpPr>
          <p:nvPr>
            <p:ph type="ftr" sz="quarter" idx="11"/>
          </p:nvPr>
        </p:nvSpPr>
        <p:spPr/>
        <p:txBody>
          <a:bodyPr/>
          <a:lstStyle/>
          <a:p>
            <a:endParaRPr lang="en-US"/>
          </a:p>
        </p:txBody>
      </p:sp>
      <p:sp>
        <p:nvSpPr>
          <p:cNvPr id="9" name="Content Placeholder 2"/>
          <p:cNvSpPr>
            <a:spLocks noGrp="1"/>
          </p:cNvSpPr>
          <p:nvPr>
            <p:ph idx="1"/>
          </p:nvPr>
        </p:nvSpPr>
        <p:spPr>
          <a:xfrm>
            <a:off x="457200" y="1224643"/>
            <a:ext cx="8229600" cy="3222343"/>
          </a:xfrm>
          <a:prstGeom prst="rect">
            <a:avLst/>
          </a:prstGeom>
        </p:spPr>
        <p:txBody>
          <a:bodyPr/>
          <a:lstStyle>
            <a:lvl1pPr>
              <a:defRPr sz="3200">
                <a:latin typeface=""/>
              </a:defRPr>
            </a:lvl1pPr>
            <a:lvl2pPr>
              <a:defRPr sz="2800">
                <a:latin typeface=""/>
              </a:defRPr>
            </a:lvl2pPr>
            <a:lvl3pPr>
              <a:defRPr sz="2400">
                <a:latin typeface=""/>
              </a:defRPr>
            </a:lvl3pPr>
            <a:lvl4pPr>
              <a:defRPr sz="2000">
                <a:latin typeface=""/>
              </a:defRPr>
            </a:lvl4pPr>
            <a:lvl5pPr>
              <a:defRPr sz="2000">
                <a:latin typeface=""/>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3"/>
          <p:cNvSpPr txBox="1">
            <a:spLocks/>
          </p:cNvSpPr>
          <p:nvPr userDrawn="1"/>
        </p:nvSpPr>
        <p:spPr>
          <a:xfrm>
            <a:off x="457200" y="4767263"/>
            <a:ext cx="2133600" cy="273844"/>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35642705-0869-5E41-BF54-4C6A6B6F7BB4}" type="slidenum">
              <a:rPr lang="en-US" smtClean="0">
                <a:latin typeface="Arial"/>
              </a:rPr>
              <a:pPr>
                <a:defRPr/>
              </a:pPr>
              <a:t>‹#›</a:t>
            </a:fld>
            <a:endParaRPr lang="en-US" dirty="0">
              <a:latin typeface="Arial"/>
            </a:endParaRPr>
          </a:p>
        </p:txBody>
      </p:sp>
      <p:sp>
        <p:nvSpPr>
          <p:cNvPr id="7" name="Title 1"/>
          <p:cNvSpPr>
            <a:spLocks noGrp="1"/>
          </p:cNvSpPr>
          <p:nvPr>
            <p:ph type="title"/>
          </p:nvPr>
        </p:nvSpPr>
        <p:spPr>
          <a:xfrm>
            <a:off x="457200" y="184082"/>
            <a:ext cx="8229600" cy="727100"/>
          </a:xfrm>
        </p:spPr>
        <p:txBody>
          <a:bodyPr anchor="b">
            <a:normAutofit/>
          </a:bodyPr>
          <a:lstStyle>
            <a:lvl1pPr algn="l">
              <a:defRPr sz="4400" b="0" i="0" baseline="0">
                <a:solidFill>
                  <a:srgbClr val="533F7E"/>
                </a:solidFill>
                <a:latin typeface="Arial"/>
              </a:defRPr>
            </a:lvl1pPr>
          </a:lstStyle>
          <a:p>
            <a:r>
              <a:rPr lang="en-US" dirty="0"/>
              <a:t>Click to edit Master title style</a:t>
            </a:r>
          </a:p>
        </p:txBody>
      </p:sp>
      <p:pic>
        <p:nvPicPr>
          <p:cNvPr id="8" name="Picture 7"/>
          <p:cNvPicPr>
            <a:picLocks noChangeAspect="1"/>
          </p:cNvPicPr>
          <p:nvPr userDrawn="1"/>
        </p:nvPicPr>
        <p:blipFill>
          <a:blip r:embed="rId3"/>
          <a:stretch>
            <a:fillRect/>
          </a:stretch>
        </p:blipFill>
        <p:spPr>
          <a:xfrm>
            <a:off x="457200" y="996099"/>
            <a:ext cx="8229600" cy="50800"/>
          </a:xfrm>
          <a:prstGeom prst="rect">
            <a:avLst/>
          </a:prstGeom>
        </p:spPr>
      </p:pic>
    </p:spTree>
    <p:extLst>
      <p:ext uri="{BB962C8B-B14F-4D97-AF65-F5344CB8AC3E}">
        <p14:creationId xmlns:p14="http://schemas.microsoft.com/office/powerpoint/2010/main" val="2689920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pic>
        <p:nvPicPr>
          <p:cNvPr id="11" name="Picture 10" descr="ppt_logo_Widescreen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
        <p:nvSpPr>
          <p:cNvPr id="4" name="Footer Placeholder 3"/>
          <p:cNvSpPr>
            <a:spLocks noGrp="1"/>
          </p:cNvSpPr>
          <p:nvPr>
            <p:ph type="ftr" sz="quarter" idx="11"/>
          </p:nvPr>
        </p:nvSpPr>
        <p:spPr/>
        <p:txBody>
          <a:bodyPr/>
          <a:lstStyle/>
          <a:p>
            <a:endParaRPr lang="en-US"/>
          </a:p>
        </p:txBody>
      </p:sp>
      <p:sp>
        <p:nvSpPr>
          <p:cNvPr id="6" name="Title 1"/>
          <p:cNvSpPr>
            <a:spLocks noGrp="1"/>
          </p:cNvSpPr>
          <p:nvPr>
            <p:ph type="title"/>
          </p:nvPr>
        </p:nvSpPr>
        <p:spPr>
          <a:xfrm>
            <a:off x="457200" y="184082"/>
            <a:ext cx="8229600" cy="727100"/>
          </a:xfrm>
        </p:spPr>
        <p:txBody>
          <a:bodyPr anchor="b">
            <a:normAutofit/>
          </a:bodyPr>
          <a:lstStyle>
            <a:lvl1pPr algn="l">
              <a:defRPr sz="4400" b="0" i="0" baseline="0">
                <a:solidFill>
                  <a:srgbClr val="533F7E"/>
                </a:solidFill>
                <a:latin typeface="Arial"/>
              </a:defRPr>
            </a:lvl1pPr>
          </a:lstStyle>
          <a:p>
            <a:r>
              <a:rPr lang="en-US" dirty="0"/>
              <a:t>Click to edit Master title style</a:t>
            </a:r>
          </a:p>
        </p:txBody>
      </p:sp>
      <p:sp>
        <p:nvSpPr>
          <p:cNvPr id="7" name="Text Placeholder 3"/>
          <p:cNvSpPr>
            <a:spLocks noGrp="1"/>
          </p:cNvSpPr>
          <p:nvPr>
            <p:ph type="body" sz="half" idx="2"/>
          </p:nvPr>
        </p:nvSpPr>
        <p:spPr>
          <a:xfrm>
            <a:off x="457200" y="849055"/>
            <a:ext cx="8229600" cy="290447"/>
          </a:xfrm>
        </p:spPr>
        <p:txBody>
          <a:bodyPr>
            <a:normAutofit/>
          </a:bodyPr>
          <a:lstStyle>
            <a:lvl1pPr marL="0" indent="0">
              <a:buNone/>
              <a:defRPr sz="1800">
                <a:solidFill>
                  <a:schemeClr val="bg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Content Placeholder 2"/>
          <p:cNvSpPr>
            <a:spLocks noGrp="1"/>
          </p:cNvSpPr>
          <p:nvPr>
            <p:ph idx="1"/>
          </p:nvPr>
        </p:nvSpPr>
        <p:spPr>
          <a:xfrm>
            <a:off x="457200" y="1224643"/>
            <a:ext cx="8229600" cy="3222343"/>
          </a:xfrm>
          <a:prstGeom prst="rect">
            <a:avLst/>
          </a:prstGeom>
        </p:spPr>
        <p:txBody>
          <a:bodyPr/>
          <a:lstStyle>
            <a:lvl1pPr>
              <a:defRPr sz="3200">
                <a:latin typeface=""/>
              </a:defRPr>
            </a:lvl1pPr>
            <a:lvl2pPr>
              <a:defRPr sz="2800">
                <a:latin typeface=""/>
              </a:defRPr>
            </a:lvl2pPr>
            <a:lvl3pPr>
              <a:defRPr sz="2400">
                <a:latin typeface=""/>
              </a:defRPr>
            </a:lvl3pPr>
            <a:lvl4pPr>
              <a:defRPr sz="2000">
                <a:latin typeface=""/>
              </a:defRPr>
            </a:lvl4pPr>
            <a:lvl5pPr>
              <a:defRPr sz="2000">
                <a:latin typeface=""/>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3"/>
          <p:cNvSpPr txBox="1">
            <a:spLocks/>
          </p:cNvSpPr>
          <p:nvPr userDrawn="1"/>
        </p:nvSpPr>
        <p:spPr>
          <a:xfrm>
            <a:off x="457200" y="4767263"/>
            <a:ext cx="2133600" cy="273844"/>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35642705-0869-5E41-BF54-4C6A6B6F7BB4}" type="slidenum">
              <a:rPr lang="en-US" smtClean="0">
                <a:latin typeface="Arial"/>
              </a:rPr>
              <a:pPr>
                <a:defRPr/>
              </a:pPr>
              <a:t>‹#›</a:t>
            </a:fld>
            <a:endParaRPr lang="en-US" dirty="0">
              <a:latin typeface="Arial"/>
            </a:endParaRPr>
          </a:p>
        </p:txBody>
      </p:sp>
      <p:pic>
        <p:nvPicPr>
          <p:cNvPr id="9" name="Picture 8"/>
          <p:cNvPicPr>
            <a:picLocks noChangeAspect="1"/>
          </p:cNvPicPr>
          <p:nvPr userDrawn="1"/>
        </p:nvPicPr>
        <p:blipFill>
          <a:blip r:embed="rId3"/>
          <a:stretch>
            <a:fillRect/>
          </a:stretch>
        </p:blipFill>
        <p:spPr>
          <a:xfrm>
            <a:off x="457200" y="1157644"/>
            <a:ext cx="8229600" cy="50800"/>
          </a:xfrm>
          <a:prstGeom prst="rect">
            <a:avLst/>
          </a:prstGeom>
        </p:spPr>
      </p:pic>
    </p:spTree>
    <p:extLst>
      <p:ext uri="{BB962C8B-B14F-4D97-AF65-F5344CB8AC3E}">
        <p14:creationId xmlns:p14="http://schemas.microsoft.com/office/powerpoint/2010/main" val="4112926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en-US" dirty="0"/>
              <a:t>Click to edit Master title style</a:t>
            </a:r>
          </a:p>
        </p:txBody>
      </p:sp>
      <p:sp>
        <p:nvSpPr>
          <p:cNvPr id="3" name="Text Placeholder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latin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5" name="Footer Placeholder 4"/>
          <p:cNvSpPr>
            <a:spLocks noGrp="1"/>
          </p:cNvSpPr>
          <p:nvPr>
            <p:ph type="ftr" sz="quarter" idx="11"/>
          </p:nvPr>
        </p:nvSpPr>
        <p:spPr/>
        <p:txBody>
          <a:bodyPr/>
          <a:lstStyle/>
          <a:p>
            <a:endParaRPr lang="en-US"/>
          </a:p>
        </p:txBody>
      </p:sp>
      <p:sp>
        <p:nvSpPr>
          <p:cNvPr id="7" name="Slide Number Placeholder 3"/>
          <p:cNvSpPr>
            <a:spLocks noGrp="1"/>
          </p:cNvSpPr>
          <p:nvPr>
            <p:ph type="sldNum" sz="quarter" idx="12"/>
          </p:nvPr>
        </p:nvSpPr>
        <p:spPr>
          <a:xfrm>
            <a:off x="422847" y="4773913"/>
            <a:ext cx="2133600" cy="273844"/>
          </a:xfrm>
        </p:spPr>
        <p:txBody>
          <a:bodyPr/>
          <a:lstStyle>
            <a:lvl1pPr algn="l">
              <a:defRPr/>
            </a:lvl1pPr>
          </a:lstStyle>
          <a:p>
            <a:fld id="{1A94F592-7035-BC42-B961-96A5B059A853}" type="slidenum">
              <a:rPr lang="en-US" smtClean="0"/>
              <a:pPr/>
              <a:t>‹#›</a:t>
            </a:fld>
            <a:endParaRPr lang="en-US" dirty="0"/>
          </a:p>
        </p:txBody>
      </p:sp>
    </p:spTree>
    <p:extLst>
      <p:ext uri="{BB962C8B-B14F-4D97-AF65-F5344CB8AC3E}">
        <p14:creationId xmlns:p14="http://schemas.microsoft.com/office/powerpoint/2010/main" val="4004972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ppt_logo_Widescreen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
        <p:nvSpPr>
          <p:cNvPr id="2" name="Title 1"/>
          <p:cNvSpPr>
            <a:spLocks noGrp="1"/>
          </p:cNvSpPr>
          <p:nvPr>
            <p:ph type="title"/>
          </p:nvPr>
        </p:nvSpPr>
        <p:spPr>
          <a:xfrm>
            <a:off x="457200" y="205979"/>
            <a:ext cx="8229600" cy="857250"/>
          </a:xfrm>
          <a:prstGeom prst="rect">
            <a:avLst/>
          </a:prstGeom>
        </p:spPr>
        <p:txBody>
          <a:bodyPr/>
          <a:lstStyle>
            <a:lvl1pPr marL="0" algn="l" defTabSz="457200" rtl="0" eaLnBrk="0" fontAlgn="base" latinLnBrk="0" hangingPunct="0">
              <a:spcBef>
                <a:spcPct val="0"/>
              </a:spcBef>
              <a:spcAft>
                <a:spcPct val="0"/>
              </a:spcAft>
              <a:defRPr lang="en-US" sz="4400" b="0" i="0" kern="1200" baseline="0" dirty="0">
                <a:solidFill>
                  <a:srgbClr val="533F7E"/>
                </a:solidFill>
                <a:latin typeface="Arial"/>
                <a:ea typeface="ＭＳ Ｐゴシック" charset="0"/>
                <a:cs typeface="ＭＳ Ｐゴシック" charset="0"/>
              </a:defRPr>
            </a:lvl1pPr>
          </a:lstStyle>
          <a:p>
            <a:r>
              <a:rPr lang="en-US" dirty="0"/>
              <a:t>Click to edit Master title style</a:t>
            </a:r>
          </a:p>
        </p:txBody>
      </p:sp>
      <p:sp>
        <p:nvSpPr>
          <p:cNvPr id="3" name="Content Placeholder 2"/>
          <p:cNvSpPr>
            <a:spLocks noGrp="1"/>
          </p:cNvSpPr>
          <p:nvPr>
            <p:ph sz="half" idx="1"/>
          </p:nvPr>
        </p:nvSpPr>
        <p:spPr>
          <a:xfrm>
            <a:off x="457200" y="1200151"/>
            <a:ext cx="4038600" cy="3394472"/>
          </a:xfrm>
          <a:prstGeom prst="rect">
            <a:avLst/>
          </a:prstGeom>
        </p:spPr>
        <p:txBody>
          <a:bodyPr/>
          <a:lstStyle>
            <a:lvl1pPr>
              <a:defRPr sz="2800">
                <a:latin typeface="Arial"/>
              </a:defRPr>
            </a:lvl1pPr>
            <a:lvl2pPr>
              <a:defRPr sz="2400">
                <a:latin typeface="Arial"/>
              </a:defRPr>
            </a:lvl2pPr>
            <a:lvl3pPr>
              <a:defRPr sz="2000">
                <a:latin typeface="Arial"/>
              </a:defRPr>
            </a:lvl3pPr>
            <a:lvl4pPr>
              <a:defRPr sz="1800">
                <a:latin typeface="Arial"/>
              </a:defRPr>
            </a:lvl4pPr>
            <a:lvl5pPr>
              <a:defRPr sz="1800">
                <a:latin typeface="Aria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a:prstGeom prst="rect">
            <a:avLst/>
          </a:prstGeom>
        </p:spPr>
        <p:txBody>
          <a:bodyPr/>
          <a:lstStyle>
            <a:lvl1pPr>
              <a:defRPr sz="2800">
                <a:latin typeface="Arial"/>
              </a:defRPr>
            </a:lvl1pPr>
            <a:lvl2pPr>
              <a:defRPr sz="2400">
                <a:latin typeface="Arial"/>
              </a:defRPr>
            </a:lvl2pPr>
            <a:lvl3pPr>
              <a:defRPr sz="2000">
                <a:latin typeface="Arial"/>
              </a:defRPr>
            </a:lvl3pPr>
            <a:lvl4pPr>
              <a:defRPr sz="1800">
                <a:latin typeface="Arial"/>
              </a:defRPr>
            </a:lvl4pPr>
            <a:lvl5pPr>
              <a:defRPr sz="1800">
                <a:latin typeface="Aria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p:txBody>
          <a:bodyPr/>
          <a:lstStyle/>
          <a:p>
            <a:endParaRPr lang="en-US"/>
          </a:p>
        </p:txBody>
      </p:sp>
      <p:sp>
        <p:nvSpPr>
          <p:cNvPr id="12" name="Slide Number Placeholder 3"/>
          <p:cNvSpPr txBox="1">
            <a:spLocks/>
          </p:cNvSpPr>
          <p:nvPr userDrawn="1"/>
        </p:nvSpPr>
        <p:spPr>
          <a:xfrm>
            <a:off x="457200" y="4767263"/>
            <a:ext cx="2133600" cy="273844"/>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35642705-0869-5E41-BF54-4C6A6B6F7BB4}" type="slidenum">
              <a:rPr lang="en-US" smtClean="0">
                <a:latin typeface="Arial"/>
              </a:rPr>
              <a:pPr>
                <a:defRPr/>
              </a:pPr>
              <a:t>‹#›</a:t>
            </a:fld>
            <a:endParaRPr lang="en-US" dirty="0">
              <a:latin typeface="Arial"/>
            </a:endParaRPr>
          </a:p>
        </p:txBody>
      </p:sp>
      <p:pic>
        <p:nvPicPr>
          <p:cNvPr id="9" name="Picture 8"/>
          <p:cNvPicPr>
            <a:picLocks noChangeAspect="1"/>
          </p:cNvPicPr>
          <p:nvPr userDrawn="1"/>
        </p:nvPicPr>
        <p:blipFill>
          <a:blip r:embed="rId3"/>
          <a:stretch>
            <a:fillRect/>
          </a:stretch>
        </p:blipFill>
        <p:spPr>
          <a:xfrm>
            <a:off x="457200" y="996099"/>
            <a:ext cx="8229600" cy="50800"/>
          </a:xfrm>
          <a:prstGeom prst="rect">
            <a:avLst/>
          </a:prstGeom>
        </p:spPr>
      </p:pic>
    </p:spTree>
    <p:extLst>
      <p:ext uri="{BB962C8B-B14F-4D97-AF65-F5344CB8AC3E}">
        <p14:creationId xmlns:p14="http://schemas.microsoft.com/office/powerpoint/2010/main" val="83699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ppt_logo_Widescreen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
        <p:nvSpPr>
          <p:cNvPr id="2" name="Title 1"/>
          <p:cNvSpPr>
            <a:spLocks noGrp="1"/>
          </p:cNvSpPr>
          <p:nvPr>
            <p:ph type="title"/>
          </p:nvPr>
        </p:nvSpPr>
        <p:spPr>
          <a:xfrm>
            <a:off x="457200" y="205979"/>
            <a:ext cx="8229600" cy="857250"/>
          </a:xfrm>
          <a:prstGeom prst="rect">
            <a:avLst/>
          </a:prstGeom>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631156"/>
            <a:ext cx="4040188" cy="2963466"/>
          </a:xfrm>
          <a:prstGeom prst="rect">
            <a:avLst/>
          </a:prstGeom>
        </p:spPr>
        <p:txBody>
          <a:bodyPr/>
          <a:lstStyle>
            <a:lvl1pPr>
              <a:defRPr sz="2400">
                <a:latin typeface=""/>
              </a:defRPr>
            </a:lvl1pPr>
            <a:lvl2pPr>
              <a:defRPr sz="2000">
                <a:latin typeface=""/>
              </a:defRPr>
            </a:lvl2pPr>
            <a:lvl3pPr>
              <a:defRPr sz="1800">
                <a:latin typeface=""/>
              </a:defRPr>
            </a:lvl3pPr>
            <a:lvl4pPr>
              <a:defRPr sz="1600">
                <a:latin typeface=""/>
              </a:defRPr>
            </a:lvl4pPr>
            <a:lvl5pPr>
              <a:defRPr sz="1600">
                <a:latin typeface=""/>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6" y="1151335"/>
            <a:ext cx="4041775" cy="479822"/>
          </a:xfrm>
          <a:prstGeom prst="rect">
            <a:avLst/>
          </a:prstGeom>
        </p:spPr>
        <p:txBody>
          <a:bodyPr anchor="b"/>
          <a:lstStyle>
            <a:lvl1pPr marL="0" indent="0">
              <a:buNone/>
              <a:defRPr sz="2400" b="1">
                <a:latin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6" y="1631156"/>
            <a:ext cx="4041775" cy="2963466"/>
          </a:xfrm>
          <a:prstGeom prst="rect">
            <a:avLst/>
          </a:prstGeom>
        </p:spPr>
        <p:txBody>
          <a:bodyPr/>
          <a:lstStyle>
            <a:lvl1pPr>
              <a:defRPr sz="2400">
                <a:latin typeface="Arial"/>
              </a:defRPr>
            </a:lvl1pPr>
            <a:lvl2pPr>
              <a:defRPr sz="2000">
                <a:latin typeface="Arial"/>
              </a:defRPr>
            </a:lvl2pPr>
            <a:lvl3pPr>
              <a:defRPr sz="1800">
                <a:latin typeface="Arial"/>
              </a:defRPr>
            </a:lvl3pPr>
            <a:lvl4pPr>
              <a:defRPr sz="1600">
                <a:latin typeface="Arial"/>
              </a:defRPr>
            </a:lvl4pPr>
            <a:lvl5pPr>
              <a:defRPr sz="1600">
                <a:latin typeface="Aria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p:txBody>
          <a:bodyPr/>
          <a:lstStyle/>
          <a:p>
            <a:endParaRPr lang="en-US"/>
          </a:p>
        </p:txBody>
      </p:sp>
      <p:sp>
        <p:nvSpPr>
          <p:cNvPr id="12" name="Slide Number Placeholder 3"/>
          <p:cNvSpPr txBox="1">
            <a:spLocks/>
          </p:cNvSpPr>
          <p:nvPr userDrawn="1"/>
        </p:nvSpPr>
        <p:spPr>
          <a:xfrm>
            <a:off x="457200" y="4767263"/>
            <a:ext cx="2133600" cy="273844"/>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35642705-0869-5E41-BF54-4C6A6B6F7BB4}" type="slidenum">
              <a:rPr lang="en-US" smtClean="0">
                <a:latin typeface="Arial"/>
              </a:rPr>
              <a:pPr>
                <a:defRPr/>
              </a:pPr>
              <a:t>‹#›</a:t>
            </a:fld>
            <a:endParaRPr lang="en-US" dirty="0">
              <a:latin typeface="Arial"/>
            </a:endParaRPr>
          </a:p>
        </p:txBody>
      </p:sp>
      <p:pic>
        <p:nvPicPr>
          <p:cNvPr id="10" name="Picture 9"/>
          <p:cNvPicPr>
            <a:picLocks noChangeAspect="1"/>
          </p:cNvPicPr>
          <p:nvPr userDrawn="1"/>
        </p:nvPicPr>
        <p:blipFill>
          <a:blip r:embed="rId3"/>
          <a:stretch>
            <a:fillRect/>
          </a:stretch>
        </p:blipFill>
        <p:spPr>
          <a:xfrm>
            <a:off x="457200" y="996099"/>
            <a:ext cx="8229600" cy="50800"/>
          </a:xfrm>
          <a:prstGeom prst="rect">
            <a:avLst/>
          </a:prstGeom>
        </p:spPr>
      </p:pic>
    </p:spTree>
    <p:extLst>
      <p:ext uri="{BB962C8B-B14F-4D97-AF65-F5344CB8AC3E}">
        <p14:creationId xmlns:p14="http://schemas.microsoft.com/office/powerpoint/2010/main" val="504181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descr="ppt_logo_Widescreen_1.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857"/>
          </a:xfrm>
          <a:prstGeom prst="rect">
            <a:avLst/>
          </a:prstGeom>
        </p:spPr>
      </p:pic>
      <p:sp>
        <p:nvSpPr>
          <p:cNvPr id="9" name="Title 1"/>
          <p:cNvSpPr>
            <a:spLocks noGrp="1"/>
          </p:cNvSpPr>
          <p:nvPr>
            <p:ph type="ctrTitle"/>
          </p:nvPr>
        </p:nvSpPr>
        <p:spPr>
          <a:xfrm>
            <a:off x="3764642" y="1923665"/>
            <a:ext cx="4693557" cy="1041177"/>
          </a:xfrm>
          <a:prstGeom prst="rect">
            <a:avLst/>
          </a:prstGeom>
        </p:spPr>
        <p:txBody>
          <a:bodyPr>
            <a:noAutofit/>
          </a:bodyPr>
          <a:lstStyle>
            <a:lvl1pPr>
              <a:defRPr sz="5500" baseline="0">
                <a:solidFill>
                  <a:srgbClr val="533F7E"/>
                </a:solidFill>
                <a:latin typeface="Arial"/>
                <a:cs typeface="Arial"/>
              </a:defRPr>
            </a:lvl1pPr>
          </a:lstStyle>
          <a:p>
            <a:r>
              <a:rPr lang="en-US" dirty="0"/>
              <a:t>Click to edit Master title style</a:t>
            </a:r>
          </a:p>
        </p:txBody>
      </p:sp>
    </p:spTree>
    <p:extLst>
      <p:ext uri="{BB962C8B-B14F-4D97-AF65-F5344CB8AC3E}">
        <p14:creationId xmlns:p14="http://schemas.microsoft.com/office/powerpoint/2010/main" val="905327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587553" y="4767263"/>
            <a:ext cx="2133600" cy="273844"/>
          </a:xfrm>
        </p:spPr>
        <p:txBody>
          <a:bodyPr/>
          <a:lstStyle/>
          <a:p>
            <a:fld id="{BE2E89E3-9012-754D-ACFE-6D3D94DB23F1}" type="datetimeFigureOut">
              <a:rPr lang="en-US" smtClean="0"/>
              <a:t>8/16/23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449443" y="4767263"/>
            <a:ext cx="2133600" cy="273844"/>
          </a:xfrm>
        </p:spPr>
        <p:txBody>
          <a:bodyPr/>
          <a:lstStyle>
            <a:lvl1pPr algn="l">
              <a:defRPr/>
            </a:lvl1pPr>
          </a:lstStyle>
          <a:p>
            <a:fld id="{1A94F592-7035-BC42-B961-96A5B059A853}" type="slidenum">
              <a:rPr lang="en-US" smtClean="0"/>
              <a:pPr/>
              <a:t>‹#›</a:t>
            </a:fld>
            <a:endParaRPr lang="en-US" dirty="0"/>
          </a:p>
        </p:txBody>
      </p:sp>
    </p:spTree>
    <p:extLst>
      <p:ext uri="{BB962C8B-B14F-4D97-AF65-F5344CB8AC3E}">
        <p14:creationId xmlns:p14="http://schemas.microsoft.com/office/powerpoint/2010/main" val="193381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ppt_logo_Widescreen_2.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43"/>
            <a:ext cx="9144000" cy="5142857"/>
          </a:xfrm>
          <a:prstGeom prst="rect">
            <a:avLst/>
          </a:prstGeom>
        </p:spPr>
      </p:pic>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dirty="0"/>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atin typeface="Arial"/>
              </a:defRPr>
            </a:lvl1pPr>
            <a:lvl2pPr>
              <a:defRPr sz="2800">
                <a:latin typeface="Arial"/>
              </a:defRPr>
            </a:lvl2pPr>
            <a:lvl3pPr>
              <a:defRPr sz="2400">
                <a:latin typeface="Arial"/>
              </a:defRPr>
            </a:lvl3pPr>
            <a:lvl4pPr>
              <a:defRPr sz="2000">
                <a:latin typeface="Arial"/>
              </a:defRPr>
            </a:lvl4pPr>
            <a:lvl5pPr>
              <a:defRPr sz="2000">
                <a:latin typeface="Aria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atin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6" name="Footer Placeholder 5"/>
          <p:cNvSpPr>
            <a:spLocks noGrp="1"/>
          </p:cNvSpPr>
          <p:nvPr>
            <p:ph type="ftr" sz="quarter" idx="11"/>
          </p:nvPr>
        </p:nvSpPr>
        <p:spPr/>
        <p:txBody>
          <a:bodyPr/>
          <a:lstStyle/>
          <a:p>
            <a:endParaRPr lang="en-US"/>
          </a:p>
        </p:txBody>
      </p:sp>
      <p:sp>
        <p:nvSpPr>
          <p:cNvPr id="10" name="Slide Number Placeholder 3"/>
          <p:cNvSpPr txBox="1">
            <a:spLocks/>
          </p:cNvSpPr>
          <p:nvPr userDrawn="1"/>
        </p:nvSpPr>
        <p:spPr>
          <a:xfrm>
            <a:off x="457200" y="4767263"/>
            <a:ext cx="2133600" cy="273844"/>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35642705-0869-5E41-BF54-4C6A6B6F7BB4}" type="slidenum">
              <a:rPr lang="en-US" smtClean="0">
                <a:latin typeface="Arial"/>
              </a:rPr>
              <a:pPr>
                <a:defRPr/>
              </a:pPr>
              <a:t>‹#›</a:t>
            </a:fld>
            <a:endParaRPr lang="en-US" dirty="0">
              <a:latin typeface="Arial"/>
            </a:endParaRPr>
          </a:p>
        </p:txBody>
      </p:sp>
    </p:spTree>
    <p:extLst>
      <p:ext uri="{BB962C8B-B14F-4D97-AF65-F5344CB8AC3E}">
        <p14:creationId xmlns:p14="http://schemas.microsoft.com/office/powerpoint/2010/main" val="178055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BE2E89E3-9012-754D-ACFE-6D3D94DB23F1}" type="datetimeFigureOut">
              <a:rPr lang="en-US" smtClean="0"/>
              <a:t>8/16/23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1A94F592-7035-BC42-B961-96A5B059A853}" type="slidenum">
              <a:rPr lang="en-US" smtClean="0"/>
              <a:t>‹#›</a:t>
            </a:fld>
            <a:endParaRPr lang="en-US"/>
          </a:p>
        </p:txBody>
      </p:sp>
      <p:sp>
        <p:nvSpPr>
          <p:cNvPr id="9" name="Title Placeholder 1"/>
          <p:cNvSpPr>
            <a:spLocks noGrp="1"/>
          </p:cNvSpPr>
          <p:nvPr>
            <p:ph type="title"/>
          </p:nvPr>
        </p:nvSpPr>
        <p:spPr bwMode="auto">
          <a:xfrm>
            <a:off x="457200" y="205979"/>
            <a:ext cx="8229600" cy="8572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 name="Text Placeholder 2"/>
          <p:cNvSpPr>
            <a:spLocks noGrp="1"/>
          </p:cNvSpPr>
          <p:nvPr>
            <p:ph type="body" idx="1"/>
          </p:nvPr>
        </p:nvSpPr>
        <p:spPr bwMode="auto">
          <a:xfrm>
            <a:off x="457200" y="1200151"/>
            <a:ext cx="8229600" cy="33944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61885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8" r:id="rId3"/>
    <p:sldLayoutId id="2147483651" r:id="rId4"/>
    <p:sldLayoutId id="2147483652" r:id="rId5"/>
    <p:sldLayoutId id="2147483653" r:id="rId6"/>
    <p:sldLayoutId id="2147483654" r:id="rId7"/>
    <p:sldLayoutId id="2147483655" r:id="rId8"/>
    <p:sldLayoutId id="2147483656" r:id="rId9"/>
    <p:sldLayoutId id="2147483657" r:id="rId10"/>
  </p:sldLayoutIdLst>
  <p:txStyles>
    <p:titleStyle>
      <a:lvl1pPr algn="ctr" defTabSz="457200" rtl="0" eaLnBrk="1" latinLnBrk="0" hangingPunct="1">
        <a:spcBef>
          <a:spcPct val="0"/>
        </a:spcBef>
        <a:buNone/>
        <a:defRPr lang="en-US" sz="4400" b="0" i="0" kern="1200" baseline="0" dirty="0">
          <a:solidFill>
            <a:srgbClr val="533F7E"/>
          </a:solidFill>
          <a:latin typeface="Arial"/>
          <a:ea typeface="ＭＳ Ｐゴシック" charset="0"/>
          <a:cs typeface="ＭＳ Ｐゴシック" charset="0"/>
        </a:defRPr>
      </a:lvl1pPr>
    </p:titleStyle>
    <p:bodyStyle>
      <a:lvl1pPr marL="342900" indent="-342900" algn="l" defTabSz="457200" rtl="0" eaLnBrk="1" latinLnBrk="0" hangingPunct="1">
        <a:spcBef>
          <a:spcPct val="20000"/>
        </a:spcBef>
        <a:buFont typeface="Arial"/>
        <a:buChar char="•"/>
        <a:defRPr sz="3200" kern="1200">
          <a:solidFill>
            <a:srgbClr val="3B413F"/>
          </a:solidFill>
          <a:latin typeface=""/>
          <a:ea typeface="+mn-ea"/>
          <a:cs typeface="+mn-cs"/>
        </a:defRPr>
      </a:lvl1pPr>
      <a:lvl2pPr marL="742950" indent="-285750" algn="l" defTabSz="457200" rtl="0" eaLnBrk="1" latinLnBrk="0" hangingPunct="1">
        <a:spcBef>
          <a:spcPct val="20000"/>
        </a:spcBef>
        <a:buFont typeface="Arial"/>
        <a:buChar char="–"/>
        <a:defRPr sz="2800" kern="1200">
          <a:solidFill>
            <a:srgbClr val="3B413F"/>
          </a:solidFill>
          <a:latin typeface=""/>
          <a:ea typeface="+mn-ea"/>
          <a:cs typeface="+mn-cs"/>
        </a:defRPr>
      </a:lvl2pPr>
      <a:lvl3pPr marL="1143000" indent="-228600" algn="l" defTabSz="457200" rtl="0" eaLnBrk="1" latinLnBrk="0" hangingPunct="1">
        <a:spcBef>
          <a:spcPct val="20000"/>
        </a:spcBef>
        <a:buFont typeface="Arial"/>
        <a:buChar char="•"/>
        <a:defRPr sz="2400" kern="1200">
          <a:solidFill>
            <a:srgbClr val="3B413F"/>
          </a:solidFill>
          <a:latin typeface=""/>
          <a:ea typeface="+mn-ea"/>
          <a:cs typeface="+mn-cs"/>
        </a:defRPr>
      </a:lvl3pPr>
      <a:lvl4pPr marL="1600200" indent="-228600" algn="l" defTabSz="457200" rtl="0" eaLnBrk="1" latinLnBrk="0" hangingPunct="1">
        <a:spcBef>
          <a:spcPct val="20000"/>
        </a:spcBef>
        <a:buFont typeface="Arial"/>
        <a:buChar char="–"/>
        <a:defRPr sz="2000" kern="1200">
          <a:solidFill>
            <a:srgbClr val="3B413F"/>
          </a:solidFill>
          <a:latin typeface=""/>
          <a:ea typeface="+mn-ea"/>
          <a:cs typeface="+mn-cs"/>
        </a:defRPr>
      </a:lvl4pPr>
      <a:lvl5pPr marL="2057400" indent="-228600" algn="l" defTabSz="457200" rtl="0" eaLnBrk="1" latinLnBrk="0" hangingPunct="1">
        <a:spcBef>
          <a:spcPct val="20000"/>
        </a:spcBef>
        <a:buFont typeface="Arial"/>
        <a:buChar char="»"/>
        <a:defRPr sz="2000" kern="1200">
          <a:solidFill>
            <a:srgbClr val="3B413F"/>
          </a:solidFill>
          <a:latin typeface=""/>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3.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3.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3.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764641" y="2840812"/>
            <a:ext cx="4693557" cy="1874311"/>
          </a:xfrm>
        </p:spPr>
        <p:txBody>
          <a:bodyPr>
            <a:normAutofit/>
          </a:bodyPr>
          <a:lstStyle/>
          <a:p>
            <a:r>
              <a:rPr lang="en-US" dirty="0">
                <a:solidFill>
                  <a:srgbClr val="49326B"/>
                </a:solidFill>
              </a:rPr>
              <a:t>Week 2</a:t>
            </a:r>
          </a:p>
          <a:p>
            <a:endParaRPr lang="en-US" dirty="0">
              <a:solidFill>
                <a:schemeClr val="tx1"/>
              </a:solidFill>
            </a:endParaRPr>
          </a:p>
          <a:p>
            <a:r>
              <a:rPr lang="en-US" sz="1800" dirty="0">
                <a:solidFill>
                  <a:schemeClr val="tx1"/>
                </a:solidFill>
              </a:rPr>
              <a:t>Nasheb Ismaily</a:t>
            </a:r>
          </a:p>
          <a:p>
            <a:r>
              <a:rPr lang="en-US" sz="1800" dirty="0">
                <a:solidFill>
                  <a:schemeClr val="tx1"/>
                </a:solidFill>
              </a:rPr>
              <a:t>nismaily@bellevue.edu</a:t>
            </a:r>
          </a:p>
        </p:txBody>
      </p:sp>
      <p:sp>
        <p:nvSpPr>
          <p:cNvPr id="3" name="Title 2"/>
          <p:cNvSpPr>
            <a:spLocks noGrp="1"/>
          </p:cNvSpPr>
          <p:nvPr>
            <p:ph type="ctrTitle"/>
          </p:nvPr>
        </p:nvSpPr>
        <p:spPr/>
        <p:txBody>
          <a:bodyPr/>
          <a:lstStyle/>
          <a:p>
            <a:r>
              <a:rPr lang="en-US" sz="4000" dirty="0"/>
              <a:t>Hadoop Basics and MapReduce</a:t>
            </a:r>
          </a:p>
        </p:txBody>
      </p:sp>
    </p:spTree>
    <p:extLst>
      <p:ext uri="{BB962C8B-B14F-4D97-AF65-F5344CB8AC3E}">
        <p14:creationId xmlns:p14="http://schemas.microsoft.com/office/powerpoint/2010/main" val="5516265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 shot of a computer program&#10;&#10;Description automatically generated">
            <a:extLst>
              <a:ext uri="{FF2B5EF4-FFF2-40B4-BE49-F238E27FC236}">
                <a16:creationId xmlns:a16="http://schemas.microsoft.com/office/drawing/2014/main" id="{08A2AB8B-F2F4-5036-8DAA-4AC29D837551}"/>
              </a:ext>
            </a:extLst>
          </p:cNvPr>
          <p:cNvPicPr>
            <a:picLocks noGrp="1" noChangeAspect="1"/>
          </p:cNvPicPr>
          <p:nvPr>
            <p:ph idx="1"/>
          </p:nvPr>
        </p:nvPicPr>
        <p:blipFill>
          <a:blip r:embed="rId2"/>
          <a:stretch>
            <a:fillRect/>
          </a:stretch>
        </p:blipFill>
        <p:spPr>
          <a:xfrm>
            <a:off x="3378200" y="1616075"/>
            <a:ext cx="2387600" cy="2438400"/>
          </a:xfrm>
        </p:spPr>
      </p:pic>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p:txBody>
          <a:bodyPr>
            <a:normAutofit fontScale="90000"/>
          </a:bodyPr>
          <a:lstStyle/>
          <a:p>
            <a:r>
              <a:rPr lang="en-US" b="1" i="0" dirty="0">
                <a:effectLst/>
                <a:latin typeface="Söhne"/>
              </a:rPr>
              <a:t>Map Function Code in Python</a:t>
            </a:r>
            <a:endParaRPr lang="en-US" dirty="0"/>
          </a:p>
        </p:txBody>
      </p:sp>
    </p:spTree>
    <p:extLst>
      <p:ext uri="{BB962C8B-B14F-4D97-AF65-F5344CB8AC3E}">
        <p14:creationId xmlns:p14="http://schemas.microsoft.com/office/powerpoint/2010/main" val="198078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BFCA5D-144F-74BE-618B-3EBA0F1F3056}"/>
              </a:ext>
            </a:extLst>
          </p:cNvPr>
          <p:cNvSpPr>
            <a:spLocks noGrp="1"/>
          </p:cNvSpPr>
          <p:nvPr>
            <p:ph idx="1"/>
          </p:nvPr>
        </p:nvSpPr>
        <p:spPr/>
        <p:txBody>
          <a:bodyPr/>
          <a:lstStyle/>
          <a:p>
            <a:r>
              <a:rPr lang="en-US" b="0" i="0" dirty="0">
                <a:solidFill>
                  <a:srgbClr val="374151"/>
                </a:solidFill>
                <a:effectLst/>
                <a:latin typeface="Söhne"/>
              </a:rPr>
              <a:t>Reduce Function: The reduce function takes the output from the map function, i.e., &lt;word, 1&gt; pairs, as input and combines the counts for each word.</a:t>
            </a:r>
            <a:endParaRPr lang="en-US" dirty="0"/>
          </a:p>
        </p:txBody>
      </p:sp>
      <p:sp>
        <p:nvSpPr>
          <p:cNvPr id="3" name="Title 2">
            <a:extLst>
              <a:ext uri="{FF2B5EF4-FFF2-40B4-BE49-F238E27FC236}">
                <a16:creationId xmlns:a16="http://schemas.microsoft.com/office/drawing/2014/main" id="{87FF2A58-4A61-B587-00E8-739D40E7E4BF}"/>
              </a:ext>
            </a:extLst>
          </p:cNvPr>
          <p:cNvSpPr>
            <a:spLocks noGrp="1"/>
          </p:cNvSpPr>
          <p:nvPr>
            <p:ph type="title"/>
          </p:nvPr>
        </p:nvSpPr>
        <p:spPr/>
        <p:txBody>
          <a:bodyPr>
            <a:normAutofit fontScale="90000"/>
          </a:bodyPr>
          <a:lstStyle/>
          <a:p>
            <a:r>
              <a:rPr lang="en-US" b="1" i="0">
                <a:effectLst/>
                <a:latin typeface="Söhne"/>
              </a:rPr>
              <a:t>Reduce Function</a:t>
            </a:r>
            <a:endParaRPr lang="en-US" dirty="0"/>
          </a:p>
        </p:txBody>
      </p:sp>
    </p:spTree>
    <p:extLst>
      <p:ext uri="{BB962C8B-B14F-4D97-AF65-F5344CB8AC3E}">
        <p14:creationId xmlns:p14="http://schemas.microsoft.com/office/powerpoint/2010/main" val="3283855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uter screen shot of a program code&#10;&#10;Description automatically generated">
            <a:extLst>
              <a:ext uri="{FF2B5EF4-FFF2-40B4-BE49-F238E27FC236}">
                <a16:creationId xmlns:a16="http://schemas.microsoft.com/office/drawing/2014/main" id="{025C26B1-0013-82C5-6EB8-FB2ADCFD8EA4}"/>
              </a:ext>
            </a:extLst>
          </p:cNvPr>
          <p:cNvPicPr>
            <a:picLocks noGrp="1" noChangeAspect="1"/>
          </p:cNvPicPr>
          <p:nvPr>
            <p:ph idx="1"/>
          </p:nvPr>
        </p:nvPicPr>
        <p:blipFill>
          <a:blip r:embed="rId2"/>
          <a:stretch>
            <a:fillRect/>
          </a:stretch>
        </p:blipFill>
        <p:spPr>
          <a:xfrm>
            <a:off x="2559050" y="1285875"/>
            <a:ext cx="4025900" cy="3098800"/>
          </a:xfrm>
        </p:spPr>
      </p:pic>
      <p:sp>
        <p:nvSpPr>
          <p:cNvPr id="3" name="Title 2">
            <a:extLst>
              <a:ext uri="{FF2B5EF4-FFF2-40B4-BE49-F238E27FC236}">
                <a16:creationId xmlns:a16="http://schemas.microsoft.com/office/drawing/2014/main" id="{97A1E8AB-1D2E-6972-66E0-E6628F290B59}"/>
              </a:ext>
            </a:extLst>
          </p:cNvPr>
          <p:cNvSpPr>
            <a:spLocks noGrp="1"/>
          </p:cNvSpPr>
          <p:nvPr>
            <p:ph type="title"/>
          </p:nvPr>
        </p:nvSpPr>
        <p:spPr/>
        <p:txBody>
          <a:bodyPr>
            <a:normAutofit fontScale="90000"/>
          </a:bodyPr>
          <a:lstStyle/>
          <a:p>
            <a:r>
              <a:rPr lang="en-US" b="1" i="0" dirty="0">
                <a:effectLst/>
                <a:latin typeface="Söhne"/>
              </a:rPr>
              <a:t>Reduce Function Code in Python</a:t>
            </a:r>
            <a:endParaRPr lang="en-US" dirty="0"/>
          </a:p>
        </p:txBody>
      </p:sp>
    </p:spTree>
    <p:extLst>
      <p:ext uri="{BB962C8B-B14F-4D97-AF65-F5344CB8AC3E}">
        <p14:creationId xmlns:p14="http://schemas.microsoft.com/office/powerpoint/2010/main" val="2694116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02CA4B-FF11-0C9F-4A51-3902E193F5AC}"/>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sz="3700" b="1" i="0">
                <a:effectLst/>
              </a:rPr>
              <a:t>Executing MapReduce Programs</a:t>
            </a:r>
            <a:endParaRPr lang="en-US" sz="3700"/>
          </a:p>
        </p:txBody>
      </p:sp>
      <p:sp>
        <p:nvSpPr>
          <p:cNvPr id="14" name="Text Placeholder 2">
            <a:extLst>
              <a:ext uri="{FF2B5EF4-FFF2-40B4-BE49-F238E27FC236}">
                <a16:creationId xmlns:a16="http://schemas.microsoft.com/office/drawing/2014/main" id="{CE0B53AE-777A-5104-D0C7-C0D819A09DA5}"/>
              </a:ext>
            </a:extLst>
          </p:cNvPr>
          <p:cNvSpPr>
            <a:spLocks noGrp="1"/>
          </p:cNvSpPr>
          <p:nvPr>
            <p:ph type="body" sz="half" idx="2"/>
          </p:nvPr>
        </p:nvSpPr>
        <p:spPr>
          <a:xfrm>
            <a:off x="457200" y="849055"/>
            <a:ext cx="8229600" cy="290447"/>
          </a:xfrm>
        </p:spPr>
        <p:txBody>
          <a:bodyPr>
            <a:normAutofit fontScale="85000" lnSpcReduction="20000"/>
          </a:bodyPr>
          <a:lstStyle/>
          <a:p>
            <a:endParaRPr lang="en-US"/>
          </a:p>
        </p:txBody>
      </p:sp>
      <p:graphicFrame>
        <p:nvGraphicFramePr>
          <p:cNvPr id="5" name="Content Placeholder 1">
            <a:extLst>
              <a:ext uri="{FF2B5EF4-FFF2-40B4-BE49-F238E27FC236}">
                <a16:creationId xmlns:a16="http://schemas.microsoft.com/office/drawing/2014/main" id="{4CD70F89-1052-32B0-D83F-8FFE1042850A}"/>
              </a:ext>
            </a:extLst>
          </p:cNvPr>
          <p:cNvGraphicFramePr>
            <a:graphicFrameLocks noGrp="1"/>
          </p:cNvGraphicFramePr>
          <p:nvPr>
            <p:ph idx="1"/>
            <p:extLst>
              <p:ext uri="{D42A27DB-BD31-4B8C-83A1-F6EECF244321}">
                <p14:modId xmlns:p14="http://schemas.microsoft.com/office/powerpoint/2010/main" val="344945205"/>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4317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1CBD8-23BE-5350-5614-BE64C0C77C29}"/>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MapReduce Execution</a:t>
            </a:r>
            <a:endParaRPr lang="en-US"/>
          </a:p>
        </p:txBody>
      </p:sp>
      <p:sp>
        <p:nvSpPr>
          <p:cNvPr id="10" name="Text Placeholder 2">
            <a:extLst>
              <a:ext uri="{FF2B5EF4-FFF2-40B4-BE49-F238E27FC236}">
                <a16:creationId xmlns:a16="http://schemas.microsoft.com/office/drawing/2014/main" id="{D38472CD-7C8C-E145-2845-57BEF6E522C5}"/>
              </a:ext>
            </a:extLst>
          </p:cNvPr>
          <p:cNvSpPr>
            <a:spLocks noGrp="1"/>
          </p:cNvSpPr>
          <p:nvPr>
            <p:ph type="body" sz="half" idx="2"/>
          </p:nvPr>
        </p:nvSpPr>
        <p:spPr>
          <a:xfrm>
            <a:off x="457200" y="849055"/>
            <a:ext cx="8229600" cy="290447"/>
          </a:xfrm>
        </p:spPr>
        <p:txBody>
          <a:bodyPr>
            <a:normAutofit fontScale="85000" lnSpcReduction="20000"/>
          </a:bodyPr>
          <a:lstStyle/>
          <a:p>
            <a:endParaRPr lang="en-US"/>
          </a:p>
        </p:txBody>
      </p:sp>
      <p:graphicFrame>
        <p:nvGraphicFramePr>
          <p:cNvPr id="6" name="Content Placeholder 3">
            <a:extLst>
              <a:ext uri="{FF2B5EF4-FFF2-40B4-BE49-F238E27FC236}">
                <a16:creationId xmlns:a16="http://schemas.microsoft.com/office/drawing/2014/main" id="{494ACBEA-7DCA-FBA1-11FF-04C49C7FF980}"/>
              </a:ext>
            </a:extLst>
          </p:cNvPr>
          <p:cNvGraphicFramePr>
            <a:graphicFrameLocks noGrp="1"/>
          </p:cNvGraphicFramePr>
          <p:nvPr>
            <p:ph idx="1"/>
            <p:extLst>
              <p:ext uri="{D42A27DB-BD31-4B8C-83A1-F6EECF244321}">
                <p14:modId xmlns:p14="http://schemas.microsoft.com/office/powerpoint/2010/main" val="361639409"/>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39463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2A6D0-F24F-219B-43BB-C9511E448E1A}"/>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Conclusion</a:t>
            </a:r>
            <a:endParaRPr lang="en-US"/>
          </a:p>
        </p:txBody>
      </p:sp>
      <p:sp>
        <p:nvSpPr>
          <p:cNvPr id="9" name="Text Placeholder 2">
            <a:extLst>
              <a:ext uri="{FF2B5EF4-FFF2-40B4-BE49-F238E27FC236}">
                <a16:creationId xmlns:a16="http://schemas.microsoft.com/office/drawing/2014/main" id="{7925160C-AA99-174F-DCDA-3B59185A026D}"/>
              </a:ext>
            </a:extLst>
          </p:cNvPr>
          <p:cNvSpPr>
            <a:spLocks noGrp="1"/>
          </p:cNvSpPr>
          <p:nvPr>
            <p:ph type="body" sz="half" idx="2"/>
          </p:nvPr>
        </p:nvSpPr>
        <p:spPr>
          <a:xfrm>
            <a:off x="457200" y="849055"/>
            <a:ext cx="8229600" cy="290447"/>
          </a:xfrm>
        </p:spPr>
        <p:txBody>
          <a:bodyPr>
            <a:normAutofit fontScale="85000" lnSpcReduction="20000"/>
          </a:bodyPr>
          <a:lstStyle/>
          <a:p>
            <a:endParaRPr lang="en-US"/>
          </a:p>
        </p:txBody>
      </p:sp>
      <p:graphicFrame>
        <p:nvGraphicFramePr>
          <p:cNvPr id="5" name="Content Placeholder 1">
            <a:extLst>
              <a:ext uri="{FF2B5EF4-FFF2-40B4-BE49-F238E27FC236}">
                <a16:creationId xmlns:a16="http://schemas.microsoft.com/office/drawing/2014/main" id="{9349626F-EF3B-1A44-7BAB-96D2977CF88F}"/>
              </a:ext>
            </a:extLst>
          </p:cNvPr>
          <p:cNvGraphicFramePr>
            <a:graphicFrameLocks noGrp="1"/>
          </p:cNvGraphicFramePr>
          <p:nvPr>
            <p:ph idx="1"/>
            <p:extLst>
              <p:ext uri="{D42A27DB-BD31-4B8C-83A1-F6EECF244321}">
                <p14:modId xmlns:p14="http://schemas.microsoft.com/office/powerpoint/2010/main" val="2858387664"/>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405961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457200" y="2786063"/>
            <a:ext cx="8229600" cy="18097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nchor="ct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a:r>
              <a:rPr lang="en-US" sz="1600" dirty="0">
                <a:solidFill>
                  <a:srgbClr val="3B413F"/>
                </a:solidFill>
                <a:latin typeface="Arial" charset="0"/>
                <a:cs typeface="Arial" charset="0"/>
              </a:rPr>
              <a:t>A private, non-profit institution founded in 1966, Bellevue University is </a:t>
            </a:r>
            <a:br>
              <a:rPr lang="en-US" sz="1600" dirty="0">
                <a:solidFill>
                  <a:srgbClr val="3B413F"/>
                </a:solidFill>
                <a:latin typeface="Arial" charset="0"/>
                <a:cs typeface="Arial" charset="0"/>
              </a:rPr>
            </a:br>
            <a:r>
              <a:rPr lang="en-US" sz="1600" dirty="0">
                <a:solidFill>
                  <a:srgbClr val="3B413F"/>
                </a:solidFill>
                <a:latin typeface="Arial" charset="0"/>
                <a:cs typeface="Arial" charset="0"/>
              </a:rPr>
              <a:t>accredited by the Higher Learning Commission through the U.S. Department of Education. For general information, please call 800.756.7920.</a:t>
            </a:r>
            <a:br>
              <a:rPr lang="en-US" sz="1600" dirty="0">
                <a:solidFill>
                  <a:srgbClr val="3B413F"/>
                </a:solidFill>
                <a:latin typeface="Arial" charset="0"/>
                <a:cs typeface="Arial" charset="0"/>
              </a:rPr>
            </a:br>
            <a:br>
              <a:rPr lang="en-US" sz="1600" dirty="0">
                <a:solidFill>
                  <a:srgbClr val="3B413F"/>
                </a:solidFill>
                <a:latin typeface="Arial" charset="0"/>
                <a:cs typeface="Arial" charset="0"/>
              </a:rPr>
            </a:br>
            <a:br>
              <a:rPr lang="en-US" sz="1600" dirty="0">
                <a:solidFill>
                  <a:srgbClr val="3B413F"/>
                </a:solidFill>
                <a:latin typeface="Arial" charset="0"/>
                <a:cs typeface="Arial" charset="0"/>
              </a:rPr>
            </a:br>
            <a:br>
              <a:rPr lang="en-US" sz="1600" dirty="0">
                <a:solidFill>
                  <a:srgbClr val="3B413F"/>
                </a:solidFill>
                <a:latin typeface="Arial" charset="0"/>
                <a:cs typeface="Arial" charset="0"/>
              </a:rPr>
            </a:br>
            <a:r>
              <a:rPr lang="en-US" sz="1600" dirty="0">
                <a:solidFill>
                  <a:srgbClr val="3B413F"/>
                </a:solidFill>
                <a:latin typeface="Arial" charset="0"/>
                <a:cs typeface="Arial" charset="0"/>
              </a:rPr>
              <a:t>Email: </a:t>
            </a:r>
            <a:r>
              <a:rPr lang="en-US" sz="1600" dirty="0" err="1">
                <a:solidFill>
                  <a:srgbClr val="3B413F"/>
                </a:solidFill>
                <a:latin typeface="Arial" charset="0"/>
                <a:cs typeface="Arial" charset="0"/>
              </a:rPr>
              <a:t>nismaily@bellevue.edu</a:t>
            </a:r>
            <a:br>
              <a:rPr lang="en-US" sz="1600" dirty="0">
                <a:solidFill>
                  <a:srgbClr val="3B413F"/>
                </a:solidFill>
                <a:latin typeface="Arial" charset="0"/>
                <a:cs typeface="Arial" charset="0"/>
              </a:rPr>
            </a:br>
            <a:r>
              <a:rPr lang="en-US" sz="1600" dirty="0">
                <a:solidFill>
                  <a:srgbClr val="3E403E"/>
                </a:solidFill>
                <a:latin typeface="Arial" charset="0"/>
                <a:cs typeface="Arial" charset="0"/>
              </a:rPr>
              <a:t> </a:t>
            </a:r>
            <a:br>
              <a:rPr lang="en-US" sz="1600" dirty="0">
                <a:solidFill>
                  <a:srgbClr val="3E403E"/>
                </a:solidFill>
                <a:latin typeface="Arial" charset="0"/>
                <a:cs typeface="Arial" charset="0"/>
              </a:rPr>
            </a:br>
            <a:r>
              <a:rPr lang="en-US" sz="1600" dirty="0" err="1">
                <a:solidFill>
                  <a:srgbClr val="593D82"/>
                </a:solidFill>
                <a:latin typeface="Arial" charset="0"/>
                <a:cs typeface="Arial" charset="0"/>
              </a:rPr>
              <a:t>bellevue.edu</a:t>
            </a:r>
            <a:br>
              <a:rPr lang="en-US" sz="1600" dirty="0">
                <a:solidFill>
                  <a:srgbClr val="593D82"/>
                </a:solidFill>
                <a:latin typeface="Arial" charset="0"/>
                <a:cs typeface="Arial" charset="0"/>
              </a:rPr>
            </a:br>
            <a:endParaRPr lang="en-US" sz="1600" dirty="0">
              <a:solidFill>
                <a:srgbClr val="593D82"/>
              </a:solidFill>
              <a:latin typeface="Arial" charset="0"/>
              <a:cs typeface="Arial" charset="0"/>
            </a:endParaRPr>
          </a:p>
        </p:txBody>
      </p:sp>
    </p:spTree>
    <p:extLst>
      <p:ext uri="{BB962C8B-B14F-4D97-AF65-F5344CB8AC3E}">
        <p14:creationId xmlns:p14="http://schemas.microsoft.com/office/powerpoint/2010/main" val="624133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Agenda</a:t>
            </a:r>
            <a:endParaRPr lang="en-US"/>
          </a:p>
        </p:txBody>
      </p:sp>
      <p:graphicFrame>
        <p:nvGraphicFramePr>
          <p:cNvPr id="5" name="Content Placeholder 1">
            <a:extLst>
              <a:ext uri="{FF2B5EF4-FFF2-40B4-BE49-F238E27FC236}">
                <a16:creationId xmlns:a16="http://schemas.microsoft.com/office/drawing/2014/main" id="{7705B010-EBD6-9C57-52D7-039CA3C48AD6}"/>
              </a:ext>
            </a:extLst>
          </p:cNvPr>
          <p:cNvGraphicFramePr>
            <a:graphicFrameLocks noGrp="1"/>
          </p:cNvGraphicFramePr>
          <p:nvPr>
            <p:ph idx="1"/>
            <p:extLst>
              <p:ext uri="{D42A27DB-BD31-4B8C-83A1-F6EECF244321}">
                <p14:modId xmlns:p14="http://schemas.microsoft.com/office/powerpoint/2010/main" val="3592645845"/>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4859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HDFS Introduction</a:t>
            </a:r>
            <a:endParaRPr lang="en-US"/>
          </a:p>
        </p:txBody>
      </p:sp>
      <p:graphicFrame>
        <p:nvGraphicFramePr>
          <p:cNvPr id="5" name="Content Placeholder 1">
            <a:extLst>
              <a:ext uri="{FF2B5EF4-FFF2-40B4-BE49-F238E27FC236}">
                <a16:creationId xmlns:a16="http://schemas.microsoft.com/office/drawing/2014/main" id="{4D8618F8-61DB-7FA6-63CE-2C6DC28D4DA4}"/>
              </a:ext>
            </a:extLst>
          </p:cNvPr>
          <p:cNvGraphicFramePr>
            <a:graphicFrameLocks noGrp="1"/>
          </p:cNvGraphicFramePr>
          <p:nvPr>
            <p:ph idx="1"/>
            <p:extLst>
              <p:ext uri="{D42A27DB-BD31-4B8C-83A1-F6EECF244321}">
                <p14:modId xmlns:p14="http://schemas.microsoft.com/office/powerpoint/2010/main" val="3730505415"/>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08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HDFS Architecture</a:t>
            </a:r>
            <a:endParaRPr lang="en-US"/>
          </a:p>
        </p:txBody>
      </p:sp>
      <p:graphicFrame>
        <p:nvGraphicFramePr>
          <p:cNvPr id="5" name="Content Placeholder 1">
            <a:extLst>
              <a:ext uri="{FF2B5EF4-FFF2-40B4-BE49-F238E27FC236}">
                <a16:creationId xmlns:a16="http://schemas.microsoft.com/office/drawing/2014/main" id="{45377BCB-FCB8-E561-C854-1AD7848FB181}"/>
              </a:ext>
            </a:extLst>
          </p:cNvPr>
          <p:cNvGraphicFramePr>
            <a:graphicFrameLocks noGrp="1"/>
          </p:cNvGraphicFramePr>
          <p:nvPr>
            <p:ph idx="1"/>
            <p:extLst>
              <p:ext uri="{D42A27DB-BD31-4B8C-83A1-F6EECF244321}">
                <p14:modId xmlns:p14="http://schemas.microsoft.com/office/powerpoint/2010/main" val="525541349"/>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849311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How Data is Written to HDFS</a:t>
            </a:r>
            <a:endParaRPr lang="en-US"/>
          </a:p>
        </p:txBody>
      </p:sp>
      <p:graphicFrame>
        <p:nvGraphicFramePr>
          <p:cNvPr id="11" name="Content Placeholder 1">
            <a:extLst>
              <a:ext uri="{FF2B5EF4-FFF2-40B4-BE49-F238E27FC236}">
                <a16:creationId xmlns:a16="http://schemas.microsoft.com/office/drawing/2014/main" id="{3336DF1F-9486-0F70-8C3E-F06149AACF7B}"/>
              </a:ext>
            </a:extLst>
          </p:cNvPr>
          <p:cNvGraphicFramePr>
            <a:graphicFrameLocks noGrp="1"/>
          </p:cNvGraphicFramePr>
          <p:nvPr>
            <p:ph idx="1"/>
            <p:extLst>
              <p:ext uri="{D42A27DB-BD31-4B8C-83A1-F6EECF244321}">
                <p14:modId xmlns:p14="http://schemas.microsoft.com/office/powerpoint/2010/main" val="3750353104"/>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29672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HDFS Operations</a:t>
            </a:r>
            <a:endParaRPr lang="en-US"/>
          </a:p>
        </p:txBody>
      </p:sp>
      <p:graphicFrame>
        <p:nvGraphicFramePr>
          <p:cNvPr id="5" name="Content Placeholder 1">
            <a:extLst>
              <a:ext uri="{FF2B5EF4-FFF2-40B4-BE49-F238E27FC236}">
                <a16:creationId xmlns:a16="http://schemas.microsoft.com/office/drawing/2014/main" id="{BB3CDABD-318A-EA66-8EAE-FF722F0E82B4}"/>
              </a:ext>
            </a:extLst>
          </p:cNvPr>
          <p:cNvGraphicFramePr>
            <a:graphicFrameLocks noGrp="1"/>
          </p:cNvGraphicFramePr>
          <p:nvPr>
            <p:ph idx="1"/>
            <p:extLst>
              <p:ext uri="{D42A27DB-BD31-4B8C-83A1-F6EECF244321}">
                <p14:modId xmlns:p14="http://schemas.microsoft.com/office/powerpoint/2010/main" val="1724467610"/>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75089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MapReduce Introduction</a:t>
            </a:r>
            <a:endParaRPr lang="en-US"/>
          </a:p>
        </p:txBody>
      </p:sp>
      <p:sp>
        <p:nvSpPr>
          <p:cNvPr id="14" name="Text Placeholder 2">
            <a:extLst>
              <a:ext uri="{FF2B5EF4-FFF2-40B4-BE49-F238E27FC236}">
                <a16:creationId xmlns:a16="http://schemas.microsoft.com/office/drawing/2014/main" id="{E1A43FC7-203D-600F-BD36-684C7B8EF422}"/>
              </a:ext>
            </a:extLst>
          </p:cNvPr>
          <p:cNvSpPr>
            <a:spLocks noGrp="1"/>
          </p:cNvSpPr>
          <p:nvPr>
            <p:ph type="body" sz="half" idx="2"/>
          </p:nvPr>
        </p:nvSpPr>
        <p:spPr>
          <a:xfrm>
            <a:off x="457200" y="849055"/>
            <a:ext cx="8229600" cy="290447"/>
          </a:xfrm>
        </p:spPr>
        <p:txBody>
          <a:bodyPr>
            <a:normAutofit fontScale="85000" lnSpcReduction="20000"/>
          </a:bodyPr>
          <a:lstStyle/>
          <a:p>
            <a:endParaRPr lang="en-US"/>
          </a:p>
        </p:txBody>
      </p:sp>
      <p:graphicFrame>
        <p:nvGraphicFramePr>
          <p:cNvPr id="5" name="Content Placeholder 1">
            <a:extLst>
              <a:ext uri="{FF2B5EF4-FFF2-40B4-BE49-F238E27FC236}">
                <a16:creationId xmlns:a16="http://schemas.microsoft.com/office/drawing/2014/main" id="{B866CC85-00B7-4F51-594C-6FD17057D06D}"/>
              </a:ext>
            </a:extLst>
          </p:cNvPr>
          <p:cNvGraphicFramePr>
            <a:graphicFrameLocks noGrp="1"/>
          </p:cNvGraphicFramePr>
          <p:nvPr>
            <p:ph idx="1"/>
            <p:extLst>
              <p:ext uri="{D42A27DB-BD31-4B8C-83A1-F6EECF244321}">
                <p14:modId xmlns:p14="http://schemas.microsoft.com/office/powerpoint/2010/main" val="770686652"/>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39662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b="1" i="0">
                <a:effectLst/>
              </a:rPr>
              <a:t>MapReduce Workflow</a:t>
            </a:r>
            <a:endParaRPr lang="en-US"/>
          </a:p>
        </p:txBody>
      </p:sp>
      <p:graphicFrame>
        <p:nvGraphicFramePr>
          <p:cNvPr id="5" name="Content Placeholder 1">
            <a:extLst>
              <a:ext uri="{FF2B5EF4-FFF2-40B4-BE49-F238E27FC236}">
                <a16:creationId xmlns:a16="http://schemas.microsoft.com/office/drawing/2014/main" id="{52CA920B-720B-00BC-9CF7-D318FD972427}"/>
              </a:ext>
            </a:extLst>
          </p:cNvPr>
          <p:cNvGraphicFramePr>
            <a:graphicFrameLocks noGrp="1"/>
          </p:cNvGraphicFramePr>
          <p:nvPr>
            <p:ph idx="1"/>
            <p:extLst>
              <p:ext uri="{D42A27DB-BD31-4B8C-83A1-F6EECF244321}">
                <p14:modId xmlns:p14="http://schemas.microsoft.com/office/powerpoint/2010/main" val="2180994542"/>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9374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8446BB-BCE9-3A0B-BAC1-0BE5DDBCB96D}"/>
              </a:ext>
            </a:extLst>
          </p:cNvPr>
          <p:cNvSpPr>
            <a:spLocks noGrp="1"/>
          </p:cNvSpPr>
          <p:nvPr>
            <p:ph type="title"/>
          </p:nvPr>
        </p:nvSpPr>
        <p:spPr>
          <a:xfrm>
            <a:off x="457200" y="184082"/>
            <a:ext cx="8229600" cy="727100"/>
          </a:xfrm>
        </p:spPr>
        <p:txBody>
          <a:bodyPr wrap="square" anchor="b">
            <a:normAutofit/>
          </a:bodyPr>
          <a:lstStyle/>
          <a:p>
            <a:pPr>
              <a:lnSpc>
                <a:spcPct val="90000"/>
              </a:lnSpc>
            </a:pPr>
            <a:r>
              <a:rPr lang="en-US" sz="3700" b="1" i="0">
                <a:effectLst/>
              </a:rPr>
              <a:t>MapReduce Example: Word Count</a:t>
            </a:r>
            <a:endParaRPr lang="en-US" sz="3700"/>
          </a:p>
        </p:txBody>
      </p:sp>
      <p:graphicFrame>
        <p:nvGraphicFramePr>
          <p:cNvPr id="5" name="Content Placeholder 1">
            <a:extLst>
              <a:ext uri="{FF2B5EF4-FFF2-40B4-BE49-F238E27FC236}">
                <a16:creationId xmlns:a16="http://schemas.microsoft.com/office/drawing/2014/main" id="{34BC362F-11D4-EE9B-38E0-893C560CD350}"/>
              </a:ext>
            </a:extLst>
          </p:cNvPr>
          <p:cNvGraphicFramePr>
            <a:graphicFrameLocks noGrp="1"/>
          </p:cNvGraphicFramePr>
          <p:nvPr>
            <p:ph idx="1"/>
            <p:extLst>
              <p:ext uri="{D42A27DB-BD31-4B8C-83A1-F6EECF244321}">
                <p14:modId xmlns:p14="http://schemas.microsoft.com/office/powerpoint/2010/main" val="3865941275"/>
              </p:ext>
            </p:extLst>
          </p:nvPr>
        </p:nvGraphicFramePr>
        <p:xfrm>
          <a:off x="457200" y="1224643"/>
          <a:ext cx="8229600" cy="3222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33599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BC194FC3BCF2498405D03C97F8D21F" ma:contentTypeVersion="4" ma:contentTypeDescription="Create a new document." ma:contentTypeScope="" ma:versionID="9c3462bd8968801d732c8e187a3d66f3">
  <xsd:schema xmlns:xsd="http://www.w3.org/2001/XMLSchema" xmlns:xs="http://www.w3.org/2001/XMLSchema" xmlns:p="http://schemas.microsoft.com/office/2006/metadata/properties" xmlns:ns2="3e82387a-ab28-4e52-a31d-0a2754c02a4a" targetNamespace="http://schemas.microsoft.com/office/2006/metadata/properties" ma:root="true" ma:fieldsID="7190484eb6d6e1e2ff4b57d914b8b1ba" ns2:_="">
    <xsd:import namespace="3e82387a-ab28-4e52-a31d-0a2754c02a4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e82387a-ab28-4e52-a31d-0a2754c02a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4228FDF-1328-4CF6-AB07-DE2C534656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e82387a-ab28-4e52-a31d-0a2754c02a4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2DB085D-C011-4C07-AE2D-E169AE395F21}">
  <ds:schemaRefs>
    <ds:schemaRef ds:uri="http://schemas.microsoft.com/sharepoint/v3/contenttype/forms"/>
  </ds:schemaRefs>
</ds:datastoreItem>
</file>

<file path=customXml/itemProps3.xml><?xml version="1.0" encoding="utf-8"?>
<ds:datastoreItem xmlns:ds="http://schemas.openxmlformats.org/officeDocument/2006/customXml" ds:itemID="{9CEC73F0-F331-466E-8F8E-C0F2A149DA9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775</TotalTime>
  <Words>1009</Words>
  <Application>Microsoft Macintosh PowerPoint</Application>
  <PresentationFormat>On-screen Show (16:9)</PresentationFormat>
  <Paragraphs>84</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Söhne</vt:lpstr>
      <vt:lpstr>Office Theme</vt:lpstr>
      <vt:lpstr>Hadoop Basics and MapReduce</vt:lpstr>
      <vt:lpstr>Agenda</vt:lpstr>
      <vt:lpstr>HDFS Introduction</vt:lpstr>
      <vt:lpstr>HDFS Architecture</vt:lpstr>
      <vt:lpstr>How Data is Written to HDFS</vt:lpstr>
      <vt:lpstr>HDFS Operations</vt:lpstr>
      <vt:lpstr>MapReduce Introduction</vt:lpstr>
      <vt:lpstr>MapReduce Workflow</vt:lpstr>
      <vt:lpstr>MapReduce Example: Word Count</vt:lpstr>
      <vt:lpstr>Map Function Code in Python</vt:lpstr>
      <vt:lpstr>Reduce Function</vt:lpstr>
      <vt:lpstr>Reduce Function Code in Python</vt:lpstr>
      <vt:lpstr>Executing MapReduce Programs</vt:lpstr>
      <vt:lpstr>MapReduce Execution</vt:lpstr>
      <vt:lpstr>Conclusion</vt:lpstr>
      <vt:lpstr>PowerPoint Presentation</vt:lpstr>
    </vt:vector>
  </TitlesOfParts>
  <Company>Bailey Lauerman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Jiear Vang</dc:creator>
  <cp:lastModifiedBy>Nasheb Ismaily</cp:lastModifiedBy>
  <cp:revision>87</cp:revision>
  <dcterms:created xsi:type="dcterms:W3CDTF">2015-02-06T15:48:06Z</dcterms:created>
  <dcterms:modified xsi:type="dcterms:W3CDTF">2023-08-17T00:34:47Z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0x010100B3BC194FC3BCF2498405D03C97F8D21F</vt:lpwstr>
  </property>
</Properties>
</file>

<file path=docProps/thumbnail.jpeg>
</file>